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4" r:id="rId3"/>
    <p:sldId id="276" r:id="rId4"/>
    <p:sldId id="282" r:id="rId5"/>
    <p:sldId id="297" r:id="rId6"/>
    <p:sldId id="283" r:id="rId7"/>
    <p:sldId id="270" r:id="rId8"/>
    <p:sldId id="291" r:id="rId9"/>
    <p:sldId id="272" r:id="rId10"/>
    <p:sldId id="284" r:id="rId11"/>
    <p:sldId id="285" r:id="rId12"/>
    <p:sldId id="290" r:id="rId13"/>
    <p:sldId id="295" r:id="rId14"/>
    <p:sldId id="258" r:id="rId15"/>
    <p:sldId id="292" r:id="rId16"/>
    <p:sldId id="259" r:id="rId17"/>
    <p:sldId id="260" r:id="rId18"/>
    <p:sldId id="264" r:id="rId19"/>
    <p:sldId id="261" r:id="rId20"/>
    <p:sldId id="262" r:id="rId21"/>
    <p:sldId id="293" r:id="rId22"/>
    <p:sldId id="265" r:id="rId23"/>
    <p:sldId id="263" r:id="rId24"/>
    <p:sldId id="294" r:id="rId25"/>
    <p:sldId id="287" r:id="rId26"/>
    <p:sldId id="286" r:id="rId27"/>
    <p:sldId id="273" r:id="rId28"/>
    <p:sldId id="266" r:id="rId29"/>
    <p:sldId id="298" r:id="rId30"/>
    <p:sldId id="299" r:id="rId31"/>
    <p:sldId id="30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showGuides="1">
      <p:cViewPr varScale="1">
        <p:scale>
          <a:sx n="112" d="100"/>
          <a:sy n="112" d="100"/>
        </p:scale>
        <p:origin x="552"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4DC3B3-6F8B-4B8C-B8DF-46AE71757052}" type="doc">
      <dgm:prSet loTypeId="urn:microsoft.com/office/officeart/2005/8/layout/matrix3" loCatId="matrix" qsTypeId="urn:microsoft.com/office/officeart/2005/8/quickstyle/simple2" qsCatId="simple" csTypeId="urn:microsoft.com/office/officeart/2005/8/colors/accent1_2" csCatId="accent1" phldr="1"/>
      <dgm:spPr/>
      <dgm:t>
        <a:bodyPr/>
        <a:lstStyle/>
        <a:p>
          <a:endParaRPr lang="en-US"/>
        </a:p>
      </dgm:t>
    </dgm:pt>
    <dgm:pt modelId="{1AE83350-5B08-43F1-A733-51415354E7D5}">
      <dgm:prSet/>
      <dgm:spPr/>
      <dgm:t>
        <a:bodyPr/>
        <a:lstStyle/>
        <a:p>
          <a:r>
            <a:rPr lang="it-IT" sz="1000" b="1" kern="1200" dirty="0"/>
            <a:t>1 STEP</a:t>
          </a:r>
          <a:r>
            <a:rPr lang="it-IT" sz="1000" kern="1200" dirty="0"/>
            <a:t>: breve introduzione teorica con proiezione di slide. </a:t>
          </a:r>
        </a:p>
        <a:p>
          <a:r>
            <a:rPr lang="it-IT" sz="1000" kern="1200" dirty="0"/>
            <a:t>A seguire, LETTURA-STUDIO DEL CAPITOLO “L’</a:t>
          </a:r>
          <a:r>
            <a:rPr lang="it-IT" sz="1000" kern="1200" dirty="0" err="1"/>
            <a:t>assessment</a:t>
          </a:r>
          <a:r>
            <a:rPr lang="it-IT" sz="1000" kern="1200" dirty="0"/>
            <a:t>” di L. Cionini (sottogruppi di 3-4 soggetti).</a:t>
          </a:r>
          <a:endParaRPr lang="en-US" sz="1000" kern="1200" dirty="0"/>
        </a:p>
      </dgm:t>
    </dgm:pt>
    <dgm:pt modelId="{85D5E883-5E5A-4DAC-AADF-D13AAE2A6521}" type="parTrans" cxnId="{8FA0B684-C890-4479-BDE1-27FADCA720AE}">
      <dgm:prSet/>
      <dgm:spPr/>
      <dgm:t>
        <a:bodyPr/>
        <a:lstStyle/>
        <a:p>
          <a:endParaRPr lang="en-US"/>
        </a:p>
      </dgm:t>
    </dgm:pt>
    <dgm:pt modelId="{CEEC97DC-04C5-49B7-A6A3-E851C436BA06}" type="sibTrans" cxnId="{8FA0B684-C890-4479-BDE1-27FADCA720AE}">
      <dgm:prSet/>
      <dgm:spPr/>
      <dgm:t>
        <a:bodyPr/>
        <a:lstStyle/>
        <a:p>
          <a:endParaRPr lang="en-US"/>
        </a:p>
      </dgm:t>
    </dgm:pt>
    <dgm:pt modelId="{0B46964A-1F04-4604-B5B9-54BE6BEF18D7}">
      <dgm:prSet custT="1"/>
      <dgm:spPr/>
      <dgm:t>
        <a:bodyPr/>
        <a:lstStyle/>
        <a:p>
          <a:r>
            <a:rPr lang="it-IT" sz="1000" b="1" kern="1200" dirty="0">
              <a:solidFill>
                <a:prstClr val="white"/>
              </a:solidFill>
              <a:latin typeface="Century Gothic" panose="020B0502020202020204"/>
              <a:ea typeface="+mn-ea"/>
              <a:cs typeface="+mn-cs"/>
            </a:rPr>
            <a:t>2 STEP: </a:t>
          </a:r>
          <a:r>
            <a:rPr lang="it-IT" sz="800" kern="1200" dirty="0">
              <a:solidFill>
                <a:prstClr val="white"/>
              </a:solidFill>
              <a:latin typeface="Century Gothic" panose="020B0502020202020204"/>
              <a:ea typeface="+mn-ea"/>
              <a:cs typeface="+mn-cs"/>
            </a:rPr>
            <a:t>ANALISI</a:t>
          </a:r>
          <a:r>
            <a:rPr lang="it-IT" sz="1000" b="1" kern="1200" dirty="0">
              <a:solidFill>
                <a:prstClr val="white"/>
              </a:solidFill>
              <a:latin typeface="Century Gothic" panose="020B0502020202020204"/>
              <a:ea typeface="+mn-ea"/>
              <a:cs typeface="+mn-cs"/>
            </a:rPr>
            <a:t> </a:t>
          </a:r>
          <a:r>
            <a:rPr lang="it-IT" sz="800" kern="1200" dirty="0"/>
            <a:t>CRITICA DI ESTRATTI DI TESI DI SPECIALIZZAZIONE RELATIVI ALLA STORIA DI VITA (sottogruppi di 3-4 soggetti). Il gruppo dovrà leggere questo estratto ignaro della classificazione diagnostica e stilare proprie ipotesi sul funzionamento del paziente e del suo disturbo.</a:t>
          </a:r>
          <a:endParaRPr lang="en-US" sz="800" kern="1200" dirty="0"/>
        </a:p>
      </dgm:t>
    </dgm:pt>
    <dgm:pt modelId="{6441B804-C8BC-42FF-BAEA-354B410F6566}" type="parTrans" cxnId="{99B02174-E3C9-4239-ADE7-10D1187AAB21}">
      <dgm:prSet/>
      <dgm:spPr/>
      <dgm:t>
        <a:bodyPr/>
        <a:lstStyle/>
        <a:p>
          <a:endParaRPr lang="en-US"/>
        </a:p>
      </dgm:t>
    </dgm:pt>
    <dgm:pt modelId="{00C2D9F8-BE8D-441F-BA8B-E3552685A39F}" type="sibTrans" cxnId="{99B02174-E3C9-4239-ADE7-10D1187AAB21}">
      <dgm:prSet/>
      <dgm:spPr/>
      <dgm:t>
        <a:bodyPr/>
        <a:lstStyle/>
        <a:p>
          <a:endParaRPr lang="en-US"/>
        </a:p>
      </dgm:t>
    </dgm:pt>
    <dgm:pt modelId="{931D2918-113C-4097-84F3-6AD43D86C179}">
      <dgm:prSet/>
      <dgm:spPr/>
      <dgm:t>
        <a:bodyPr/>
        <a:lstStyle/>
        <a:p>
          <a:r>
            <a:rPr lang="it-IT"/>
            <a:t>Dovrà inoltre annotare criticamente cosa, secondo la teoria appresa, non è stato esposto adeguatamente. In plenaria si confronteranno le note critiche di ciascun gruppo e si riferirà come si sarebbe potuto procedere in alternativa. </a:t>
          </a:r>
          <a:endParaRPr lang="en-US"/>
        </a:p>
      </dgm:t>
    </dgm:pt>
    <dgm:pt modelId="{919B5611-84F6-47A7-BA70-4DEBA591DE81}" type="parTrans" cxnId="{B6542FC9-EACB-4D1C-B0D2-CA8DBA5B93CC}">
      <dgm:prSet/>
      <dgm:spPr/>
      <dgm:t>
        <a:bodyPr/>
        <a:lstStyle/>
        <a:p>
          <a:endParaRPr lang="en-US"/>
        </a:p>
      </dgm:t>
    </dgm:pt>
    <dgm:pt modelId="{34F4B027-1ADC-42C1-B548-8DAA054E01D5}" type="sibTrans" cxnId="{B6542FC9-EACB-4D1C-B0D2-CA8DBA5B93CC}">
      <dgm:prSet/>
      <dgm:spPr/>
      <dgm:t>
        <a:bodyPr/>
        <a:lstStyle/>
        <a:p>
          <a:endParaRPr lang="en-US"/>
        </a:p>
      </dgm:t>
    </dgm:pt>
    <dgm:pt modelId="{D4C2E9D4-9F9C-4D5A-BEEA-C4EA885A2D95}">
      <dgm:prSet/>
      <dgm:spPr/>
      <dgm:t>
        <a:bodyPr/>
        <a:lstStyle/>
        <a:p>
          <a:r>
            <a:rPr lang="it-IT" b="1" dirty="0"/>
            <a:t>3 STEP</a:t>
          </a:r>
          <a:r>
            <a:rPr lang="it-IT" dirty="0"/>
            <a:t>: FORMALIZZARE PER ISCRITTO LA PROPRIA STORIA DI VITA UTILIZZANDO UN FORM PREDISPOSTO AD HOC.</a:t>
          </a:r>
          <a:endParaRPr lang="en-US" dirty="0"/>
        </a:p>
      </dgm:t>
    </dgm:pt>
    <dgm:pt modelId="{1C7A116D-1476-47DD-BCD9-805D94B91B4E}" type="parTrans" cxnId="{B7F81023-6EF2-4EA0-AC5B-DB4DA44424BC}">
      <dgm:prSet/>
      <dgm:spPr/>
      <dgm:t>
        <a:bodyPr/>
        <a:lstStyle/>
        <a:p>
          <a:endParaRPr lang="en-US"/>
        </a:p>
      </dgm:t>
    </dgm:pt>
    <dgm:pt modelId="{6F557409-70F4-4376-91DE-FE842825753B}" type="sibTrans" cxnId="{B7F81023-6EF2-4EA0-AC5B-DB4DA44424BC}">
      <dgm:prSet/>
      <dgm:spPr/>
      <dgm:t>
        <a:bodyPr/>
        <a:lstStyle/>
        <a:p>
          <a:endParaRPr lang="en-US"/>
        </a:p>
      </dgm:t>
    </dgm:pt>
    <dgm:pt modelId="{A919D13F-35BD-4DE8-BDEC-70DBD6AD7D06}">
      <dgm:prSet/>
      <dgm:spPr/>
      <dgm:t>
        <a:bodyPr/>
        <a:lstStyle/>
        <a:p>
          <a:r>
            <a:rPr lang="it-IT" b="1" dirty="0"/>
            <a:t>4 STEP</a:t>
          </a:r>
          <a:r>
            <a:rPr lang="it-IT" dirty="0"/>
            <a:t>: CONSEGNA AL GRUPPO CLASSE DI MODELLI DI SCRITTURA E RACCOLTA DATI (es.: scheda anamnestica di M. Di Pietro, scheda 4 CBA).</a:t>
          </a:r>
          <a:endParaRPr lang="en-US" dirty="0"/>
        </a:p>
      </dgm:t>
    </dgm:pt>
    <dgm:pt modelId="{B544BFF1-AEB8-4707-8AC9-69CC55041F4B}" type="parTrans" cxnId="{31A28AA9-1C58-49BE-AB62-F8E9F3CC4185}">
      <dgm:prSet/>
      <dgm:spPr/>
      <dgm:t>
        <a:bodyPr/>
        <a:lstStyle/>
        <a:p>
          <a:endParaRPr lang="en-US"/>
        </a:p>
      </dgm:t>
    </dgm:pt>
    <dgm:pt modelId="{676FA646-5C3B-4651-BD26-CFE017743E20}" type="sibTrans" cxnId="{31A28AA9-1C58-49BE-AB62-F8E9F3CC4185}">
      <dgm:prSet/>
      <dgm:spPr/>
      <dgm:t>
        <a:bodyPr/>
        <a:lstStyle/>
        <a:p>
          <a:endParaRPr lang="en-US"/>
        </a:p>
      </dgm:t>
    </dgm:pt>
    <dgm:pt modelId="{3D09F92E-DC6E-403A-98EB-829ACFD9BEC2}" type="pres">
      <dgm:prSet presAssocID="{B44DC3B3-6F8B-4B8C-B8DF-46AE71757052}" presName="matrix" presStyleCnt="0">
        <dgm:presLayoutVars>
          <dgm:chMax val="1"/>
          <dgm:dir/>
          <dgm:resizeHandles val="exact"/>
        </dgm:presLayoutVars>
      </dgm:prSet>
      <dgm:spPr/>
    </dgm:pt>
    <dgm:pt modelId="{97751598-9C56-4DF5-8401-EBF0FCC3B4DB}" type="pres">
      <dgm:prSet presAssocID="{B44DC3B3-6F8B-4B8C-B8DF-46AE71757052}" presName="diamond" presStyleLbl="bgShp" presStyleIdx="0" presStyleCnt="1"/>
      <dgm:spPr/>
    </dgm:pt>
    <dgm:pt modelId="{51A5FA13-B7E0-4B3C-84CF-EF351691E573}" type="pres">
      <dgm:prSet presAssocID="{B44DC3B3-6F8B-4B8C-B8DF-46AE71757052}" presName="quad1" presStyleLbl="node1" presStyleIdx="0" presStyleCnt="4">
        <dgm:presLayoutVars>
          <dgm:chMax val="0"/>
          <dgm:chPref val="0"/>
          <dgm:bulletEnabled val="1"/>
        </dgm:presLayoutVars>
      </dgm:prSet>
      <dgm:spPr/>
    </dgm:pt>
    <dgm:pt modelId="{0FD1718E-2593-4A4A-A035-42A4A7C2AE3F}" type="pres">
      <dgm:prSet presAssocID="{B44DC3B3-6F8B-4B8C-B8DF-46AE71757052}" presName="quad2" presStyleLbl="node1" presStyleIdx="1" presStyleCnt="4">
        <dgm:presLayoutVars>
          <dgm:chMax val="0"/>
          <dgm:chPref val="0"/>
          <dgm:bulletEnabled val="1"/>
        </dgm:presLayoutVars>
      </dgm:prSet>
      <dgm:spPr/>
    </dgm:pt>
    <dgm:pt modelId="{35B71C74-63DF-4D01-A11F-9E52DB8248E7}" type="pres">
      <dgm:prSet presAssocID="{B44DC3B3-6F8B-4B8C-B8DF-46AE71757052}" presName="quad3" presStyleLbl="node1" presStyleIdx="2" presStyleCnt="4">
        <dgm:presLayoutVars>
          <dgm:chMax val="0"/>
          <dgm:chPref val="0"/>
          <dgm:bulletEnabled val="1"/>
        </dgm:presLayoutVars>
      </dgm:prSet>
      <dgm:spPr/>
    </dgm:pt>
    <dgm:pt modelId="{3783041F-D25C-4021-A400-D8A6C2F6E023}" type="pres">
      <dgm:prSet presAssocID="{B44DC3B3-6F8B-4B8C-B8DF-46AE71757052}" presName="quad4" presStyleLbl="node1" presStyleIdx="3" presStyleCnt="4">
        <dgm:presLayoutVars>
          <dgm:chMax val="0"/>
          <dgm:chPref val="0"/>
          <dgm:bulletEnabled val="1"/>
        </dgm:presLayoutVars>
      </dgm:prSet>
      <dgm:spPr/>
    </dgm:pt>
  </dgm:ptLst>
  <dgm:cxnLst>
    <dgm:cxn modelId="{F791FC10-F582-4175-856E-F130124CF4A7}" type="presOf" srcId="{A919D13F-35BD-4DE8-BDEC-70DBD6AD7D06}" destId="{3783041F-D25C-4021-A400-D8A6C2F6E023}" srcOrd="0" destOrd="0" presId="urn:microsoft.com/office/officeart/2005/8/layout/matrix3"/>
    <dgm:cxn modelId="{B7F81023-6EF2-4EA0-AC5B-DB4DA44424BC}" srcId="{B44DC3B3-6F8B-4B8C-B8DF-46AE71757052}" destId="{D4C2E9D4-9F9C-4D5A-BEEA-C4EA885A2D95}" srcOrd="2" destOrd="0" parTransId="{1C7A116D-1476-47DD-BCD9-805D94B91B4E}" sibTransId="{6F557409-70F4-4376-91DE-FE842825753B}"/>
    <dgm:cxn modelId="{0311CA2B-B764-403B-9B00-3B2425187C91}" type="presOf" srcId="{1AE83350-5B08-43F1-A733-51415354E7D5}" destId="{51A5FA13-B7E0-4B3C-84CF-EF351691E573}" srcOrd="0" destOrd="0" presId="urn:microsoft.com/office/officeart/2005/8/layout/matrix3"/>
    <dgm:cxn modelId="{4A8DCF33-4EDD-42DE-AD5B-5F42F45F710F}" type="presOf" srcId="{931D2918-113C-4097-84F3-6AD43D86C179}" destId="{0FD1718E-2593-4A4A-A035-42A4A7C2AE3F}" srcOrd="0" destOrd="0" presId="urn:microsoft.com/office/officeart/2005/8/layout/matrix3"/>
    <dgm:cxn modelId="{EFF17D3C-1456-4601-97B4-6439E14351C5}" type="presOf" srcId="{0B46964A-1F04-4604-B5B9-54BE6BEF18D7}" destId="{51A5FA13-B7E0-4B3C-84CF-EF351691E573}" srcOrd="0" destOrd="1" presId="urn:microsoft.com/office/officeart/2005/8/layout/matrix3"/>
    <dgm:cxn modelId="{B5F3B44A-DC5B-44E2-BCFC-E7F25A1118BD}" type="presOf" srcId="{B44DC3B3-6F8B-4B8C-B8DF-46AE71757052}" destId="{3D09F92E-DC6E-403A-98EB-829ACFD9BEC2}" srcOrd="0" destOrd="0" presId="urn:microsoft.com/office/officeart/2005/8/layout/matrix3"/>
    <dgm:cxn modelId="{99B02174-E3C9-4239-ADE7-10D1187AAB21}" srcId="{1AE83350-5B08-43F1-A733-51415354E7D5}" destId="{0B46964A-1F04-4604-B5B9-54BE6BEF18D7}" srcOrd="0" destOrd="0" parTransId="{6441B804-C8BC-42FF-BAEA-354B410F6566}" sibTransId="{00C2D9F8-BE8D-441F-BA8B-E3552685A39F}"/>
    <dgm:cxn modelId="{8FA0B684-C890-4479-BDE1-27FADCA720AE}" srcId="{B44DC3B3-6F8B-4B8C-B8DF-46AE71757052}" destId="{1AE83350-5B08-43F1-A733-51415354E7D5}" srcOrd="0" destOrd="0" parTransId="{85D5E883-5E5A-4DAC-AADF-D13AAE2A6521}" sibTransId="{CEEC97DC-04C5-49B7-A6A3-E851C436BA06}"/>
    <dgm:cxn modelId="{31A28AA9-1C58-49BE-AB62-F8E9F3CC4185}" srcId="{B44DC3B3-6F8B-4B8C-B8DF-46AE71757052}" destId="{A919D13F-35BD-4DE8-BDEC-70DBD6AD7D06}" srcOrd="3" destOrd="0" parTransId="{B544BFF1-AEB8-4707-8AC9-69CC55041F4B}" sibTransId="{676FA646-5C3B-4651-BD26-CFE017743E20}"/>
    <dgm:cxn modelId="{9DF42EBF-329B-40F6-94A3-70B7FA849388}" type="presOf" srcId="{D4C2E9D4-9F9C-4D5A-BEEA-C4EA885A2D95}" destId="{35B71C74-63DF-4D01-A11F-9E52DB8248E7}" srcOrd="0" destOrd="0" presId="urn:microsoft.com/office/officeart/2005/8/layout/matrix3"/>
    <dgm:cxn modelId="{B6542FC9-EACB-4D1C-B0D2-CA8DBA5B93CC}" srcId="{B44DC3B3-6F8B-4B8C-B8DF-46AE71757052}" destId="{931D2918-113C-4097-84F3-6AD43D86C179}" srcOrd="1" destOrd="0" parTransId="{919B5611-84F6-47A7-BA70-4DEBA591DE81}" sibTransId="{34F4B027-1ADC-42C1-B548-8DAA054E01D5}"/>
    <dgm:cxn modelId="{E22D1D65-A8B4-4AB3-A089-1C9AA28CCE61}" type="presParOf" srcId="{3D09F92E-DC6E-403A-98EB-829ACFD9BEC2}" destId="{97751598-9C56-4DF5-8401-EBF0FCC3B4DB}" srcOrd="0" destOrd="0" presId="urn:microsoft.com/office/officeart/2005/8/layout/matrix3"/>
    <dgm:cxn modelId="{FAB6C273-DA68-4646-B22A-DFD94F5B66F4}" type="presParOf" srcId="{3D09F92E-DC6E-403A-98EB-829ACFD9BEC2}" destId="{51A5FA13-B7E0-4B3C-84CF-EF351691E573}" srcOrd="1" destOrd="0" presId="urn:microsoft.com/office/officeart/2005/8/layout/matrix3"/>
    <dgm:cxn modelId="{C214B650-61EF-4D6E-AF1B-4352BA1F6144}" type="presParOf" srcId="{3D09F92E-DC6E-403A-98EB-829ACFD9BEC2}" destId="{0FD1718E-2593-4A4A-A035-42A4A7C2AE3F}" srcOrd="2" destOrd="0" presId="urn:microsoft.com/office/officeart/2005/8/layout/matrix3"/>
    <dgm:cxn modelId="{C3D64407-0C38-46B4-9246-73E4DD9B3BD1}" type="presParOf" srcId="{3D09F92E-DC6E-403A-98EB-829ACFD9BEC2}" destId="{35B71C74-63DF-4D01-A11F-9E52DB8248E7}" srcOrd="3" destOrd="0" presId="urn:microsoft.com/office/officeart/2005/8/layout/matrix3"/>
    <dgm:cxn modelId="{836DEF24-3E79-420F-AD0C-741AA9AC5377}" type="presParOf" srcId="{3D09F92E-DC6E-403A-98EB-829ACFD9BEC2}" destId="{3783041F-D25C-4021-A400-D8A6C2F6E02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60FE354-B6DC-4793-B4E6-4419A578FE51}" type="doc">
      <dgm:prSet loTypeId="urn:microsoft.com/office/officeart/2005/8/layout/cycle6" loCatId="cycle" qsTypeId="urn:microsoft.com/office/officeart/2005/8/quickstyle/simple5" qsCatId="simple" csTypeId="urn:microsoft.com/office/officeart/2005/8/colors/colorful2" csCatId="colorful" phldr="1"/>
      <dgm:spPr/>
      <dgm:t>
        <a:bodyPr/>
        <a:lstStyle/>
        <a:p>
          <a:endParaRPr lang="en-US"/>
        </a:p>
      </dgm:t>
    </dgm:pt>
    <dgm:pt modelId="{1C4479EE-8F28-4D25-B744-6820E7E80909}">
      <dgm:prSet/>
      <dgm:spPr/>
      <dgm:t>
        <a:bodyPr/>
        <a:lstStyle/>
        <a:p>
          <a:r>
            <a:rPr lang="it-IT" dirty="0"/>
            <a:t>Utilizzare la storia di vita non solo come raccolta di informazioni ma anche strumento  per formulare una adeguata </a:t>
          </a:r>
          <a:r>
            <a:rPr lang="it-IT" b="1" dirty="0"/>
            <a:t>concettualizzazione</a:t>
          </a:r>
          <a:r>
            <a:rPr lang="it-IT" dirty="0"/>
            <a:t> del caso.</a:t>
          </a:r>
          <a:endParaRPr lang="en-US" dirty="0"/>
        </a:p>
      </dgm:t>
    </dgm:pt>
    <dgm:pt modelId="{A59E0B66-F9B8-4E75-AA1A-7EFE78455BF2}" type="parTrans" cxnId="{AC36607F-28E9-4BED-87F3-04EE723CEB88}">
      <dgm:prSet/>
      <dgm:spPr/>
      <dgm:t>
        <a:bodyPr/>
        <a:lstStyle/>
        <a:p>
          <a:endParaRPr lang="en-US"/>
        </a:p>
      </dgm:t>
    </dgm:pt>
    <dgm:pt modelId="{7E953A79-79D5-407B-B3E7-B12529A686CD}" type="sibTrans" cxnId="{AC36607F-28E9-4BED-87F3-04EE723CEB88}">
      <dgm:prSet/>
      <dgm:spPr/>
      <dgm:t>
        <a:bodyPr/>
        <a:lstStyle/>
        <a:p>
          <a:endParaRPr lang="en-US"/>
        </a:p>
      </dgm:t>
    </dgm:pt>
    <dgm:pt modelId="{7D378983-4A9A-4CBE-B4F8-9C7BE4B664B8}">
      <dgm:prSet/>
      <dgm:spPr/>
      <dgm:t>
        <a:bodyPr/>
        <a:lstStyle/>
        <a:p>
          <a:r>
            <a:rPr lang="en-US"/>
            <a:t>Fattori di rischio o predisponenti</a:t>
          </a:r>
        </a:p>
        <a:p>
          <a:r>
            <a:rPr lang="en-US"/>
            <a:t>Fattori precipitanti</a:t>
          </a:r>
        </a:p>
        <a:p>
          <a:r>
            <a:rPr lang="en-US"/>
            <a:t>Fattori di mantenimento</a:t>
          </a:r>
        </a:p>
        <a:p>
          <a:r>
            <a:rPr lang="en-US"/>
            <a:t>Fattori di protezione</a:t>
          </a:r>
        </a:p>
        <a:p>
          <a:r>
            <a:rPr lang="en-US"/>
            <a:t>(risorse, valori e preferenze)</a:t>
          </a:r>
        </a:p>
      </dgm:t>
    </dgm:pt>
    <dgm:pt modelId="{4236232C-5465-40F1-8C98-59EC3D7E03D2}" type="parTrans" cxnId="{3EC05BD6-BED3-4FBC-916E-9D7FD8D837BC}">
      <dgm:prSet/>
      <dgm:spPr/>
      <dgm:t>
        <a:bodyPr/>
        <a:lstStyle/>
        <a:p>
          <a:endParaRPr lang="it-IT"/>
        </a:p>
      </dgm:t>
    </dgm:pt>
    <dgm:pt modelId="{A9E35D56-B0F6-4DAD-89A1-748DD987205A}" type="sibTrans" cxnId="{3EC05BD6-BED3-4FBC-916E-9D7FD8D837BC}">
      <dgm:prSet/>
      <dgm:spPr/>
      <dgm:t>
        <a:bodyPr/>
        <a:lstStyle/>
        <a:p>
          <a:endParaRPr lang="it-IT"/>
        </a:p>
      </dgm:t>
    </dgm:pt>
    <dgm:pt modelId="{8FD5D670-4115-4A9E-AA52-E90CBA779ACF}" type="pres">
      <dgm:prSet presAssocID="{F60FE354-B6DC-4793-B4E6-4419A578FE51}" presName="cycle" presStyleCnt="0">
        <dgm:presLayoutVars>
          <dgm:dir/>
          <dgm:resizeHandles val="exact"/>
        </dgm:presLayoutVars>
      </dgm:prSet>
      <dgm:spPr/>
    </dgm:pt>
    <dgm:pt modelId="{CEB859E1-3B1F-4BDD-86C2-C62911481B84}" type="pres">
      <dgm:prSet presAssocID="{1C4479EE-8F28-4D25-B744-6820E7E80909}" presName="node" presStyleLbl="node1" presStyleIdx="0" presStyleCnt="2">
        <dgm:presLayoutVars>
          <dgm:bulletEnabled val="1"/>
        </dgm:presLayoutVars>
      </dgm:prSet>
      <dgm:spPr/>
    </dgm:pt>
    <dgm:pt modelId="{018EBA18-AB5F-4127-8B65-4B274F097F91}" type="pres">
      <dgm:prSet presAssocID="{1C4479EE-8F28-4D25-B744-6820E7E80909}" presName="spNode" presStyleCnt="0"/>
      <dgm:spPr/>
    </dgm:pt>
    <dgm:pt modelId="{7311FC58-44F8-4CBF-B037-327F7992A32B}" type="pres">
      <dgm:prSet presAssocID="{7E953A79-79D5-407B-B3E7-B12529A686CD}" presName="sibTrans" presStyleLbl="sibTrans1D1" presStyleIdx="0" presStyleCnt="2"/>
      <dgm:spPr/>
    </dgm:pt>
    <dgm:pt modelId="{033F8028-766B-409D-80D6-9874A592392E}" type="pres">
      <dgm:prSet presAssocID="{7D378983-4A9A-4CBE-B4F8-9C7BE4B664B8}" presName="node" presStyleLbl="node1" presStyleIdx="1" presStyleCnt="2">
        <dgm:presLayoutVars>
          <dgm:bulletEnabled val="1"/>
        </dgm:presLayoutVars>
      </dgm:prSet>
      <dgm:spPr/>
    </dgm:pt>
    <dgm:pt modelId="{DB12AE0E-89CB-4B12-99C3-94931C16E9E7}" type="pres">
      <dgm:prSet presAssocID="{7D378983-4A9A-4CBE-B4F8-9C7BE4B664B8}" presName="spNode" presStyleCnt="0"/>
      <dgm:spPr/>
    </dgm:pt>
    <dgm:pt modelId="{BEAED65B-8DF7-4604-98B0-605DA75C1882}" type="pres">
      <dgm:prSet presAssocID="{A9E35D56-B0F6-4DAD-89A1-748DD987205A}" presName="sibTrans" presStyleLbl="sibTrans1D1" presStyleIdx="1" presStyleCnt="2"/>
      <dgm:spPr/>
    </dgm:pt>
  </dgm:ptLst>
  <dgm:cxnLst>
    <dgm:cxn modelId="{7A496C13-3B52-4359-9838-9085B5C8CEFD}" type="presOf" srcId="{F60FE354-B6DC-4793-B4E6-4419A578FE51}" destId="{8FD5D670-4115-4A9E-AA52-E90CBA779ACF}" srcOrd="0" destOrd="0" presId="urn:microsoft.com/office/officeart/2005/8/layout/cycle6"/>
    <dgm:cxn modelId="{BBD58617-694C-404A-8CA4-E80507E63670}" type="presOf" srcId="{1C4479EE-8F28-4D25-B744-6820E7E80909}" destId="{CEB859E1-3B1F-4BDD-86C2-C62911481B84}" srcOrd="0" destOrd="0" presId="urn:microsoft.com/office/officeart/2005/8/layout/cycle6"/>
    <dgm:cxn modelId="{5105AB2A-CADC-44A8-BE37-B464E3A1E46A}" type="presOf" srcId="{7D378983-4A9A-4CBE-B4F8-9C7BE4B664B8}" destId="{033F8028-766B-409D-80D6-9874A592392E}" srcOrd="0" destOrd="0" presId="urn:microsoft.com/office/officeart/2005/8/layout/cycle6"/>
    <dgm:cxn modelId="{AC36607F-28E9-4BED-87F3-04EE723CEB88}" srcId="{F60FE354-B6DC-4793-B4E6-4419A578FE51}" destId="{1C4479EE-8F28-4D25-B744-6820E7E80909}" srcOrd="0" destOrd="0" parTransId="{A59E0B66-F9B8-4E75-AA1A-7EFE78455BF2}" sibTransId="{7E953A79-79D5-407B-B3E7-B12529A686CD}"/>
    <dgm:cxn modelId="{AA6E58AD-AB2C-49DA-AC59-F99FD892C20B}" type="presOf" srcId="{A9E35D56-B0F6-4DAD-89A1-748DD987205A}" destId="{BEAED65B-8DF7-4604-98B0-605DA75C1882}" srcOrd="0" destOrd="0" presId="urn:microsoft.com/office/officeart/2005/8/layout/cycle6"/>
    <dgm:cxn modelId="{3EC05BD6-BED3-4FBC-916E-9D7FD8D837BC}" srcId="{F60FE354-B6DC-4793-B4E6-4419A578FE51}" destId="{7D378983-4A9A-4CBE-B4F8-9C7BE4B664B8}" srcOrd="1" destOrd="0" parTransId="{4236232C-5465-40F1-8C98-59EC3D7E03D2}" sibTransId="{A9E35D56-B0F6-4DAD-89A1-748DD987205A}"/>
    <dgm:cxn modelId="{86CE96F5-B80F-408A-A594-A01C91192B5F}" type="presOf" srcId="{7E953A79-79D5-407B-B3E7-B12529A686CD}" destId="{7311FC58-44F8-4CBF-B037-327F7992A32B}" srcOrd="0" destOrd="0" presId="urn:microsoft.com/office/officeart/2005/8/layout/cycle6"/>
    <dgm:cxn modelId="{E285F230-7A6E-454F-8D98-43E2A6EAED8D}" type="presParOf" srcId="{8FD5D670-4115-4A9E-AA52-E90CBA779ACF}" destId="{CEB859E1-3B1F-4BDD-86C2-C62911481B84}" srcOrd="0" destOrd="0" presId="urn:microsoft.com/office/officeart/2005/8/layout/cycle6"/>
    <dgm:cxn modelId="{7C668DD3-F71E-4AF6-A8DB-E0EC027BD007}" type="presParOf" srcId="{8FD5D670-4115-4A9E-AA52-E90CBA779ACF}" destId="{018EBA18-AB5F-4127-8B65-4B274F097F91}" srcOrd="1" destOrd="0" presId="urn:microsoft.com/office/officeart/2005/8/layout/cycle6"/>
    <dgm:cxn modelId="{4D5E3657-EFD5-47DA-B672-7966B0661D28}" type="presParOf" srcId="{8FD5D670-4115-4A9E-AA52-E90CBA779ACF}" destId="{7311FC58-44F8-4CBF-B037-327F7992A32B}" srcOrd="2" destOrd="0" presId="urn:microsoft.com/office/officeart/2005/8/layout/cycle6"/>
    <dgm:cxn modelId="{96C08A1F-9E09-465A-A2B7-AFBA89966DF7}" type="presParOf" srcId="{8FD5D670-4115-4A9E-AA52-E90CBA779ACF}" destId="{033F8028-766B-409D-80D6-9874A592392E}" srcOrd="3" destOrd="0" presId="urn:microsoft.com/office/officeart/2005/8/layout/cycle6"/>
    <dgm:cxn modelId="{D6B572BA-3DE1-4EB5-B35C-8D81E2DC237F}" type="presParOf" srcId="{8FD5D670-4115-4A9E-AA52-E90CBA779ACF}" destId="{DB12AE0E-89CB-4B12-99C3-94931C16E9E7}" srcOrd="4" destOrd="0" presId="urn:microsoft.com/office/officeart/2005/8/layout/cycle6"/>
    <dgm:cxn modelId="{39991357-9406-430E-83DD-DA3F56316614}" type="presParOf" srcId="{8FD5D670-4115-4A9E-AA52-E90CBA779ACF}" destId="{BEAED65B-8DF7-4604-98B0-605DA75C1882}"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112CFA-8A9A-4704-9256-2FC5020EF5EC}" type="doc">
      <dgm:prSet loTypeId="urn:microsoft.com/office/officeart/2005/8/layout/process4" loCatId="process" qsTypeId="urn:microsoft.com/office/officeart/2005/8/quickstyle/simple2" qsCatId="simple" csTypeId="urn:microsoft.com/office/officeart/2005/8/colors/colorful1" csCatId="colorful" phldr="1"/>
      <dgm:spPr/>
      <dgm:t>
        <a:bodyPr/>
        <a:lstStyle/>
        <a:p>
          <a:endParaRPr lang="en-US"/>
        </a:p>
      </dgm:t>
    </dgm:pt>
    <dgm:pt modelId="{68935DFA-6424-48A5-A40F-E1795A65B874}">
      <dgm:prSet/>
      <dgm:spPr/>
      <dgm:t>
        <a:bodyPr/>
        <a:lstStyle/>
        <a:p>
          <a:r>
            <a:rPr lang="it-IT" dirty="0"/>
            <a:t>Rappresenta un VIAGGIO del pz nelle sue preoccupazioni («cosa lo preoccupa?»).</a:t>
          </a:r>
          <a:endParaRPr lang="en-US" dirty="0"/>
        </a:p>
      </dgm:t>
    </dgm:pt>
    <dgm:pt modelId="{4F45953E-612A-40A0-BF03-B98095F72A2A}" type="parTrans" cxnId="{B3D082C0-6758-4544-8995-D94854D7F8FC}">
      <dgm:prSet/>
      <dgm:spPr/>
      <dgm:t>
        <a:bodyPr/>
        <a:lstStyle/>
        <a:p>
          <a:endParaRPr lang="en-US"/>
        </a:p>
      </dgm:t>
    </dgm:pt>
    <dgm:pt modelId="{E2B156C6-BA8E-44C2-8D55-45B5E0E61DE9}" type="sibTrans" cxnId="{B3D082C0-6758-4544-8995-D94854D7F8FC}">
      <dgm:prSet/>
      <dgm:spPr/>
      <dgm:t>
        <a:bodyPr/>
        <a:lstStyle/>
        <a:p>
          <a:endParaRPr lang="en-US"/>
        </a:p>
      </dgm:t>
    </dgm:pt>
    <dgm:pt modelId="{C89AE46E-FD87-4DC0-BD24-DC735F0395D2}">
      <dgm:prSet/>
      <dgm:spPr/>
      <dgm:t>
        <a:bodyPr/>
        <a:lstStyle/>
        <a:p>
          <a:r>
            <a:rPr lang="it-IT"/>
            <a:t>E ‘un viaggio di scoperta che favorirà la consapevolezza riguardo ai propri stati cognitivi e alle proprie emozioni.</a:t>
          </a:r>
          <a:endParaRPr lang="en-US"/>
        </a:p>
      </dgm:t>
    </dgm:pt>
    <dgm:pt modelId="{0DE76226-2BCE-4005-84B4-C0450A2A6D3E}" type="parTrans" cxnId="{D2178EEA-0178-4399-86DE-FE5EC5929FC1}">
      <dgm:prSet/>
      <dgm:spPr/>
      <dgm:t>
        <a:bodyPr/>
        <a:lstStyle/>
        <a:p>
          <a:endParaRPr lang="en-US"/>
        </a:p>
      </dgm:t>
    </dgm:pt>
    <dgm:pt modelId="{FF01AAB3-20E9-4A3B-8327-17D470E00A70}" type="sibTrans" cxnId="{D2178EEA-0178-4399-86DE-FE5EC5929FC1}">
      <dgm:prSet/>
      <dgm:spPr/>
      <dgm:t>
        <a:bodyPr/>
        <a:lstStyle/>
        <a:p>
          <a:endParaRPr lang="en-US"/>
        </a:p>
      </dgm:t>
    </dgm:pt>
    <dgm:pt modelId="{A4915419-F427-4771-9A35-95CBE7A79101}" type="pres">
      <dgm:prSet presAssocID="{09112CFA-8A9A-4704-9256-2FC5020EF5EC}" presName="Name0" presStyleCnt="0">
        <dgm:presLayoutVars>
          <dgm:dir/>
          <dgm:animLvl val="lvl"/>
          <dgm:resizeHandles val="exact"/>
        </dgm:presLayoutVars>
      </dgm:prSet>
      <dgm:spPr/>
    </dgm:pt>
    <dgm:pt modelId="{D8ADB30A-E41C-4597-BB9E-941A86DAB407}" type="pres">
      <dgm:prSet presAssocID="{C89AE46E-FD87-4DC0-BD24-DC735F0395D2}" presName="boxAndChildren" presStyleCnt="0"/>
      <dgm:spPr/>
    </dgm:pt>
    <dgm:pt modelId="{D79679D6-B7D1-48BC-A8C6-D75E45812F4D}" type="pres">
      <dgm:prSet presAssocID="{C89AE46E-FD87-4DC0-BD24-DC735F0395D2}" presName="parentTextBox" presStyleLbl="node1" presStyleIdx="0" presStyleCnt="2"/>
      <dgm:spPr/>
    </dgm:pt>
    <dgm:pt modelId="{93FD7F6E-F68D-45CB-82DE-D967567B83C4}" type="pres">
      <dgm:prSet presAssocID="{E2B156C6-BA8E-44C2-8D55-45B5E0E61DE9}" presName="sp" presStyleCnt="0"/>
      <dgm:spPr/>
    </dgm:pt>
    <dgm:pt modelId="{302C02E3-C9D2-43E2-97D4-BA8D0AEFE976}" type="pres">
      <dgm:prSet presAssocID="{68935DFA-6424-48A5-A40F-E1795A65B874}" presName="arrowAndChildren" presStyleCnt="0"/>
      <dgm:spPr/>
    </dgm:pt>
    <dgm:pt modelId="{BF44E229-0F4B-472A-9164-9E0E0F064406}" type="pres">
      <dgm:prSet presAssocID="{68935DFA-6424-48A5-A40F-E1795A65B874}" presName="parentTextArrow" presStyleLbl="node1" presStyleIdx="1" presStyleCnt="2"/>
      <dgm:spPr/>
    </dgm:pt>
  </dgm:ptLst>
  <dgm:cxnLst>
    <dgm:cxn modelId="{28CC463E-A9A2-46FB-AD6A-768F0723E52E}" type="presOf" srcId="{C89AE46E-FD87-4DC0-BD24-DC735F0395D2}" destId="{D79679D6-B7D1-48BC-A8C6-D75E45812F4D}" srcOrd="0" destOrd="0" presId="urn:microsoft.com/office/officeart/2005/8/layout/process4"/>
    <dgm:cxn modelId="{068B2F3F-08A3-4B3D-91E8-10CCEE46547F}" type="presOf" srcId="{09112CFA-8A9A-4704-9256-2FC5020EF5EC}" destId="{A4915419-F427-4771-9A35-95CBE7A79101}" srcOrd="0" destOrd="0" presId="urn:microsoft.com/office/officeart/2005/8/layout/process4"/>
    <dgm:cxn modelId="{B3D082C0-6758-4544-8995-D94854D7F8FC}" srcId="{09112CFA-8A9A-4704-9256-2FC5020EF5EC}" destId="{68935DFA-6424-48A5-A40F-E1795A65B874}" srcOrd="0" destOrd="0" parTransId="{4F45953E-612A-40A0-BF03-B98095F72A2A}" sibTransId="{E2B156C6-BA8E-44C2-8D55-45B5E0E61DE9}"/>
    <dgm:cxn modelId="{D2178EEA-0178-4399-86DE-FE5EC5929FC1}" srcId="{09112CFA-8A9A-4704-9256-2FC5020EF5EC}" destId="{C89AE46E-FD87-4DC0-BD24-DC735F0395D2}" srcOrd="1" destOrd="0" parTransId="{0DE76226-2BCE-4005-84B4-C0450A2A6D3E}" sibTransId="{FF01AAB3-20E9-4A3B-8327-17D470E00A70}"/>
    <dgm:cxn modelId="{473ADCF1-6B6A-4C51-9C60-38D1B5EEC43A}" type="presOf" srcId="{68935DFA-6424-48A5-A40F-E1795A65B874}" destId="{BF44E229-0F4B-472A-9164-9E0E0F064406}" srcOrd="0" destOrd="0" presId="urn:microsoft.com/office/officeart/2005/8/layout/process4"/>
    <dgm:cxn modelId="{2F4C435B-1298-4D2C-AFFE-6BCE3D1CF52B}" type="presParOf" srcId="{A4915419-F427-4771-9A35-95CBE7A79101}" destId="{D8ADB30A-E41C-4597-BB9E-941A86DAB407}" srcOrd="0" destOrd="0" presId="urn:microsoft.com/office/officeart/2005/8/layout/process4"/>
    <dgm:cxn modelId="{DFED8CF9-B368-4E05-B301-CE76C8718A81}" type="presParOf" srcId="{D8ADB30A-E41C-4597-BB9E-941A86DAB407}" destId="{D79679D6-B7D1-48BC-A8C6-D75E45812F4D}" srcOrd="0" destOrd="0" presId="urn:microsoft.com/office/officeart/2005/8/layout/process4"/>
    <dgm:cxn modelId="{964D41E8-89D5-4EE9-BE12-26A6A859B768}" type="presParOf" srcId="{A4915419-F427-4771-9A35-95CBE7A79101}" destId="{93FD7F6E-F68D-45CB-82DE-D967567B83C4}" srcOrd="1" destOrd="0" presId="urn:microsoft.com/office/officeart/2005/8/layout/process4"/>
    <dgm:cxn modelId="{74325A81-C999-4C26-8D44-29192F441CB9}" type="presParOf" srcId="{A4915419-F427-4771-9A35-95CBE7A79101}" destId="{302C02E3-C9D2-43E2-97D4-BA8D0AEFE976}" srcOrd="2" destOrd="0" presId="urn:microsoft.com/office/officeart/2005/8/layout/process4"/>
    <dgm:cxn modelId="{D181EBF5-12A9-46AF-8F64-571EFCC461DF}" type="presParOf" srcId="{302C02E3-C9D2-43E2-97D4-BA8D0AEFE976}" destId="{BF44E229-0F4B-472A-9164-9E0E0F06440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2D5CD2-5927-40FE-8C8C-0722A7696BBB}"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en-US"/>
        </a:p>
      </dgm:t>
    </dgm:pt>
    <dgm:pt modelId="{C5266948-3F32-42F5-92C9-78D47BB70B6A}">
      <dgm:prSet/>
      <dgm:spPr/>
      <dgm:t>
        <a:bodyPr/>
        <a:lstStyle/>
        <a:p>
          <a:r>
            <a:rPr lang="it-IT"/>
            <a:t>Mettere in relazione un QUI ED ORA attuale ed un LI ED ALLORA</a:t>
          </a:r>
          <a:endParaRPr lang="en-US"/>
        </a:p>
      </dgm:t>
    </dgm:pt>
    <dgm:pt modelId="{DAA2C032-9CA0-4CB7-9EF6-67FD9829FCA9}" type="parTrans" cxnId="{5332DBAD-3C08-4993-B33C-C895E8E3D602}">
      <dgm:prSet/>
      <dgm:spPr/>
      <dgm:t>
        <a:bodyPr/>
        <a:lstStyle/>
        <a:p>
          <a:endParaRPr lang="en-US"/>
        </a:p>
      </dgm:t>
    </dgm:pt>
    <dgm:pt modelId="{10BAED0A-E94D-4337-8D66-339211436E4E}" type="sibTrans" cxnId="{5332DBAD-3C08-4993-B33C-C895E8E3D602}">
      <dgm:prSet/>
      <dgm:spPr/>
      <dgm:t>
        <a:bodyPr/>
        <a:lstStyle/>
        <a:p>
          <a:endParaRPr lang="en-US"/>
        </a:p>
      </dgm:t>
    </dgm:pt>
    <dgm:pt modelId="{76A6C668-A80B-4B20-ACAA-8B995647B7DB}">
      <dgm:prSet/>
      <dgm:spPr/>
      <dgm:t>
        <a:bodyPr/>
        <a:lstStyle/>
        <a:p>
          <a:r>
            <a:rPr lang="it-IT"/>
            <a:t>All’inizio del processo di raccolta dati vedremo una FUSIONE tra paziente e storia di vita </a:t>
          </a:r>
          <a:endParaRPr lang="en-US"/>
        </a:p>
      </dgm:t>
    </dgm:pt>
    <dgm:pt modelId="{9C3EC2E0-349F-440F-80D5-D79AFEF7403D}" type="parTrans" cxnId="{49F55459-F615-4E37-A751-149833DD3147}">
      <dgm:prSet/>
      <dgm:spPr/>
      <dgm:t>
        <a:bodyPr/>
        <a:lstStyle/>
        <a:p>
          <a:endParaRPr lang="en-US"/>
        </a:p>
      </dgm:t>
    </dgm:pt>
    <dgm:pt modelId="{B7A2C640-AEB9-4632-A915-91989514162B}" type="sibTrans" cxnId="{49F55459-F615-4E37-A751-149833DD3147}">
      <dgm:prSet/>
      <dgm:spPr/>
      <dgm:t>
        <a:bodyPr/>
        <a:lstStyle/>
        <a:p>
          <a:endParaRPr lang="en-US"/>
        </a:p>
      </dgm:t>
    </dgm:pt>
    <dgm:pt modelId="{1E59116D-0907-4596-BACE-636D004730EE}">
      <dgm:prSet/>
      <dgm:spPr/>
      <dgm:t>
        <a:bodyPr/>
        <a:lstStyle/>
        <a:p>
          <a:r>
            <a:rPr lang="it-IT" i="1"/>
            <a:t>Successivamente …</a:t>
          </a:r>
          <a:endParaRPr lang="en-US"/>
        </a:p>
      </dgm:t>
    </dgm:pt>
    <dgm:pt modelId="{13B9D9AC-9AE6-4B66-93E1-69FA636F968E}" type="parTrans" cxnId="{B5E9029A-7F31-40EB-9336-F43140311EA0}">
      <dgm:prSet/>
      <dgm:spPr/>
      <dgm:t>
        <a:bodyPr/>
        <a:lstStyle/>
        <a:p>
          <a:endParaRPr lang="en-US"/>
        </a:p>
      </dgm:t>
    </dgm:pt>
    <dgm:pt modelId="{570254C4-5AB9-410A-98D1-22046995808B}" type="sibTrans" cxnId="{B5E9029A-7F31-40EB-9336-F43140311EA0}">
      <dgm:prSet/>
      <dgm:spPr/>
      <dgm:t>
        <a:bodyPr/>
        <a:lstStyle/>
        <a:p>
          <a:endParaRPr lang="en-US"/>
        </a:p>
      </dgm:t>
    </dgm:pt>
    <dgm:pt modelId="{8DDF6C8C-BA86-4181-9455-E1A3D0B958AA}">
      <dgm:prSet/>
      <dgm:spPr/>
      <dgm:t>
        <a:bodyPr/>
        <a:lstStyle/>
        <a:p>
          <a:r>
            <a:rPr lang="it-IT"/>
            <a:t>Assunzione di una visione prospettica che implicherà un maggiore distanziamento dagli eventi critici</a:t>
          </a:r>
          <a:endParaRPr lang="en-US"/>
        </a:p>
      </dgm:t>
    </dgm:pt>
    <dgm:pt modelId="{FB35285F-42C3-44E5-ABE3-DD63CBD42DEB}" type="parTrans" cxnId="{BAEDB873-F3F7-4E2B-9074-04727CC16696}">
      <dgm:prSet/>
      <dgm:spPr/>
      <dgm:t>
        <a:bodyPr/>
        <a:lstStyle/>
        <a:p>
          <a:endParaRPr lang="en-US"/>
        </a:p>
      </dgm:t>
    </dgm:pt>
    <dgm:pt modelId="{4FFF60E5-245F-4026-9A47-A448BAFB8D4C}" type="sibTrans" cxnId="{BAEDB873-F3F7-4E2B-9074-04727CC16696}">
      <dgm:prSet/>
      <dgm:spPr/>
      <dgm:t>
        <a:bodyPr/>
        <a:lstStyle/>
        <a:p>
          <a:endParaRPr lang="en-US"/>
        </a:p>
      </dgm:t>
    </dgm:pt>
    <dgm:pt modelId="{3708CC50-6846-40C9-9A95-06A14DDEF5D8}" type="pres">
      <dgm:prSet presAssocID="{DC2D5CD2-5927-40FE-8C8C-0722A7696BBB}" presName="CompostProcess" presStyleCnt="0">
        <dgm:presLayoutVars>
          <dgm:dir/>
          <dgm:resizeHandles val="exact"/>
        </dgm:presLayoutVars>
      </dgm:prSet>
      <dgm:spPr/>
    </dgm:pt>
    <dgm:pt modelId="{561B3083-16ED-4F6A-B56B-C43931CC960B}" type="pres">
      <dgm:prSet presAssocID="{DC2D5CD2-5927-40FE-8C8C-0722A7696BBB}" presName="arrow" presStyleLbl="bgShp" presStyleIdx="0" presStyleCnt="1"/>
      <dgm:spPr/>
    </dgm:pt>
    <dgm:pt modelId="{98D3EC86-E33F-4232-A8FC-88D4B184E06C}" type="pres">
      <dgm:prSet presAssocID="{DC2D5CD2-5927-40FE-8C8C-0722A7696BBB}" presName="linearProcess" presStyleCnt="0"/>
      <dgm:spPr/>
    </dgm:pt>
    <dgm:pt modelId="{585FCF62-E335-4058-A01E-9A3CA452F7B2}" type="pres">
      <dgm:prSet presAssocID="{C5266948-3F32-42F5-92C9-78D47BB70B6A}" presName="textNode" presStyleLbl="node1" presStyleIdx="0" presStyleCnt="4">
        <dgm:presLayoutVars>
          <dgm:bulletEnabled val="1"/>
        </dgm:presLayoutVars>
      </dgm:prSet>
      <dgm:spPr/>
    </dgm:pt>
    <dgm:pt modelId="{8E1B0E9D-08B6-4E98-9371-799C3E0E0E44}" type="pres">
      <dgm:prSet presAssocID="{10BAED0A-E94D-4337-8D66-339211436E4E}" presName="sibTrans" presStyleCnt="0"/>
      <dgm:spPr/>
    </dgm:pt>
    <dgm:pt modelId="{30F4ECC5-D744-4A9F-B86E-9424D5A3C312}" type="pres">
      <dgm:prSet presAssocID="{76A6C668-A80B-4B20-ACAA-8B995647B7DB}" presName="textNode" presStyleLbl="node1" presStyleIdx="1" presStyleCnt="4">
        <dgm:presLayoutVars>
          <dgm:bulletEnabled val="1"/>
        </dgm:presLayoutVars>
      </dgm:prSet>
      <dgm:spPr/>
    </dgm:pt>
    <dgm:pt modelId="{F73C12C6-2890-4386-BDBC-4A2A43416A8D}" type="pres">
      <dgm:prSet presAssocID="{B7A2C640-AEB9-4632-A915-91989514162B}" presName="sibTrans" presStyleCnt="0"/>
      <dgm:spPr/>
    </dgm:pt>
    <dgm:pt modelId="{DA5B2A72-70B2-474D-91E3-76B3C17E2FF8}" type="pres">
      <dgm:prSet presAssocID="{1E59116D-0907-4596-BACE-636D004730EE}" presName="textNode" presStyleLbl="node1" presStyleIdx="2" presStyleCnt="4">
        <dgm:presLayoutVars>
          <dgm:bulletEnabled val="1"/>
        </dgm:presLayoutVars>
      </dgm:prSet>
      <dgm:spPr/>
    </dgm:pt>
    <dgm:pt modelId="{25E9A349-4FC0-4A44-AE56-181C7D343811}" type="pres">
      <dgm:prSet presAssocID="{570254C4-5AB9-410A-98D1-22046995808B}" presName="sibTrans" presStyleCnt="0"/>
      <dgm:spPr/>
    </dgm:pt>
    <dgm:pt modelId="{CE8254E0-1255-4896-8AE0-E2907287A72F}" type="pres">
      <dgm:prSet presAssocID="{8DDF6C8C-BA86-4181-9455-E1A3D0B958AA}" presName="textNode" presStyleLbl="node1" presStyleIdx="3" presStyleCnt="4">
        <dgm:presLayoutVars>
          <dgm:bulletEnabled val="1"/>
        </dgm:presLayoutVars>
      </dgm:prSet>
      <dgm:spPr/>
    </dgm:pt>
  </dgm:ptLst>
  <dgm:cxnLst>
    <dgm:cxn modelId="{49F55459-F615-4E37-A751-149833DD3147}" srcId="{DC2D5CD2-5927-40FE-8C8C-0722A7696BBB}" destId="{76A6C668-A80B-4B20-ACAA-8B995647B7DB}" srcOrd="1" destOrd="0" parTransId="{9C3EC2E0-349F-440F-80D5-D79AFEF7403D}" sibTransId="{B7A2C640-AEB9-4632-A915-91989514162B}"/>
    <dgm:cxn modelId="{B5ED455E-F22D-4559-B348-62A200C4E3AE}" type="presOf" srcId="{8DDF6C8C-BA86-4181-9455-E1A3D0B958AA}" destId="{CE8254E0-1255-4896-8AE0-E2907287A72F}" srcOrd="0" destOrd="0" presId="urn:microsoft.com/office/officeart/2005/8/layout/hProcess9"/>
    <dgm:cxn modelId="{739F2164-7314-4092-A411-1852BF04E8FC}" type="presOf" srcId="{DC2D5CD2-5927-40FE-8C8C-0722A7696BBB}" destId="{3708CC50-6846-40C9-9A95-06A14DDEF5D8}" srcOrd="0" destOrd="0" presId="urn:microsoft.com/office/officeart/2005/8/layout/hProcess9"/>
    <dgm:cxn modelId="{45791565-31DF-41D0-946A-0D575EAC1218}" type="presOf" srcId="{1E59116D-0907-4596-BACE-636D004730EE}" destId="{DA5B2A72-70B2-474D-91E3-76B3C17E2FF8}" srcOrd="0" destOrd="0" presId="urn:microsoft.com/office/officeart/2005/8/layout/hProcess9"/>
    <dgm:cxn modelId="{BAEDB873-F3F7-4E2B-9074-04727CC16696}" srcId="{DC2D5CD2-5927-40FE-8C8C-0722A7696BBB}" destId="{8DDF6C8C-BA86-4181-9455-E1A3D0B958AA}" srcOrd="3" destOrd="0" parTransId="{FB35285F-42C3-44E5-ABE3-DD63CBD42DEB}" sibTransId="{4FFF60E5-245F-4026-9A47-A448BAFB8D4C}"/>
    <dgm:cxn modelId="{1BB16693-9092-4DD2-8A0B-249D2FDB7608}" type="presOf" srcId="{76A6C668-A80B-4B20-ACAA-8B995647B7DB}" destId="{30F4ECC5-D744-4A9F-B86E-9424D5A3C312}" srcOrd="0" destOrd="0" presId="urn:microsoft.com/office/officeart/2005/8/layout/hProcess9"/>
    <dgm:cxn modelId="{B5E9029A-7F31-40EB-9336-F43140311EA0}" srcId="{DC2D5CD2-5927-40FE-8C8C-0722A7696BBB}" destId="{1E59116D-0907-4596-BACE-636D004730EE}" srcOrd="2" destOrd="0" parTransId="{13B9D9AC-9AE6-4B66-93E1-69FA636F968E}" sibTransId="{570254C4-5AB9-410A-98D1-22046995808B}"/>
    <dgm:cxn modelId="{5332DBAD-3C08-4993-B33C-C895E8E3D602}" srcId="{DC2D5CD2-5927-40FE-8C8C-0722A7696BBB}" destId="{C5266948-3F32-42F5-92C9-78D47BB70B6A}" srcOrd="0" destOrd="0" parTransId="{DAA2C032-9CA0-4CB7-9EF6-67FD9829FCA9}" sibTransId="{10BAED0A-E94D-4337-8D66-339211436E4E}"/>
    <dgm:cxn modelId="{44E360EC-1F3B-4397-9D0E-65A22651A6CB}" type="presOf" srcId="{C5266948-3F32-42F5-92C9-78D47BB70B6A}" destId="{585FCF62-E335-4058-A01E-9A3CA452F7B2}" srcOrd="0" destOrd="0" presId="urn:microsoft.com/office/officeart/2005/8/layout/hProcess9"/>
    <dgm:cxn modelId="{300EE409-4F21-4147-A39A-2A6380926849}" type="presParOf" srcId="{3708CC50-6846-40C9-9A95-06A14DDEF5D8}" destId="{561B3083-16ED-4F6A-B56B-C43931CC960B}" srcOrd="0" destOrd="0" presId="urn:microsoft.com/office/officeart/2005/8/layout/hProcess9"/>
    <dgm:cxn modelId="{812072C0-22FF-40FE-A9A1-C793F3A8BAE2}" type="presParOf" srcId="{3708CC50-6846-40C9-9A95-06A14DDEF5D8}" destId="{98D3EC86-E33F-4232-A8FC-88D4B184E06C}" srcOrd="1" destOrd="0" presId="urn:microsoft.com/office/officeart/2005/8/layout/hProcess9"/>
    <dgm:cxn modelId="{1F275481-66CA-418F-AFB7-1F193F0A59B2}" type="presParOf" srcId="{98D3EC86-E33F-4232-A8FC-88D4B184E06C}" destId="{585FCF62-E335-4058-A01E-9A3CA452F7B2}" srcOrd="0" destOrd="0" presId="urn:microsoft.com/office/officeart/2005/8/layout/hProcess9"/>
    <dgm:cxn modelId="{13EAD74A-86F4-40C6-8D4C-695CFB3AE7D0}" type="presParOf" srcId="{98D3EC86-E33F-4232-A8FC-88D4B184E06C}" destId="{8E1B0E9D-08B6-4E98-9371-799C3E0E0E44}" srcOrd="1" destOrd="0" presId="urn:microsoft.com/office/officeart/2005/8/layout/hProcess9"/>
    <dgm:cxn modelId="{BC29B0DC-4738-43A1-B193-2E5CD5489435}" type="presParOf" srcId="{98D3EC86-E33F-4232-A8FC-88D4B184E06C}" destId="{30F4ECC5-D744-4A9F-B86E-9424D5A3C312}" srcOrd="2" destOrd="0" presId="urn:microsoft.com/office/officeart/2005/8/layout/hProcess9"/>
    <dgm:cxn modelId="{EE54A85D-648B-437F-B2A2-085E1BF0B028}" type="presParOf" srcId="{98D3EC86-E33F-4232-A8FC-88D4B184E06C}" destId="{F73C12C6-2890-4386-BDBC-4A2A43416A8D}" srcOrd="3" destOrd="0" presId="urn:microsoft.com/office/officeart/2005/8/layout/hProcess9"/>
    <dgm:cxn modelId="{3909B872-9353-419A-B248-7E50962624A2}" type="presParOf" srcId="{98D3EC86-E33F-4232-A8FC-88D4B184E06C}" destId="{DA5B2A72-70B2-474D-91E3-76B3C17E2FF8}" srcOrd="4" destOrd="0" presId="urn:microsoft.com/office/officeart/2005/8/layout/hProcess9"/>
    <dgm:cxn modelId="{8483DEAA-2E75-42E3-BF86-3C1C92016943}" type="presParOf" srcId="{98D3EC86-E33F-4232-A8FC-88D4B184E06C}" destId="{25E9A349-4FC0-4A44-AE56-181C7D343811}" srcOrd="5" destOrd="0" presId="urn:microsoft.com/office/officeart/2005/8/layout/hProcess9"/>
    <dgm:cxn modelId="{ECE585AF-91B5-45CE-8D80-E2747B02CF9D}" type="presParOf" srcId="{98D3EC86-E33F-4232-A8FC-88D4B184E06C}" destId="{CE8254E0-1255-4896-8AE0-E2907287A72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3CF5F2-9F12-4CA2-9F60-44119C293AF2}" type="doc">
      <dgm:prSet loTypeId="urn:microsoft.com/office/officeart/2016/7/layout/BasicLinearProcessNumbered" loCatId="process" qsTypeId="urn:microsoft.com/office/officeart/2005/8/quickstyle/simple2" qsCatId="simple" csTypeId="urn:microsoft.com/office/officeart/2005/8/colors/colorful2" csCatId="colorful"/>
      <dgm:spPr/>
      <dgm:t>
        <a:bodyPr/>
        <a:lstStyle/>
        <a:p>
          <a:endParaRPr lang="en-US"/>
        </a:p>
      </dgm:t>
    </dgm:pt>
    <dgm:pt modelId="{52C02679-8FF3-4C67-A1B2-1BE163D06539}">
      <dgm:prSet/>
      <dgm:spPr/>
      <dgm:t>
        <a:bodyPr/>
        <a:lstStyle/>
        <a:p>
          <a:r>
            <a:rPr lang="it-IT"/>
            <a:t>Porsi in posizione di ascolto, intervenendo il meno possibile, solo lo stretto necessario per indirizzare il racconto del paziente nella direzione desiderata.</a:t>
          </a:r>
          <a:endParaRPr lang="en-US"/>
        </a:p>
      </dgm:t>
    </dgm:pt>
    <dgm:pt modelId="{BF2A9931-F8BC-42CD-8B3D-D04F42C2582A}" type="parTrans" cxnId="{32193052-BBF9-4C6B-B264-38F97566773C}">
      <dgm:prSet/>
      <dgm:spPr/>
      <dgm:t>
        <a:bodyPr/>
        <a:lstStyle/>
        <a:p>
          <a:endParaRPr lang="en-US"/>
        </a:p>
      </dgm:t>
    </dgm:pt>
    <dgm:pt modelId="{8F42EFEF-B680-4996-8514-29251FC40C3D}" type="sibTrans" cxnId="{32193052-BBF9-4C6B-B264-38F97566773C}">
      <dgm:prSet phldrT="1" phldr="0"/>
      <dgm:spPr/>
      <dgm:t>
        <a:bodyPr/>
        <a:lstStyle/>
        <a:p>
          <a:r>
            <a:rPr lang="en-US"/>
            <a:t>1</a:t>
          </a:r>
        </a:p>
      </dgm:t>
    </dgm:pt>
    <dgm:pt modelId="{C56A5ED7-5D57-4619-B34A-094E1083E632}">
      <dgm:prSet/>
      <dgm:spPr/>
      <dgm:t>
        <a:bodyPr/>
        <a:lstStyle/>
        <a:p>
          <a:r>
            <a:rPr lang="it-IT" dirty="0"/>
            <a:t>Guidare il pz con interventi e domande che seguano una precisa logica temporale. </a:t>
          </a:r>
          <a:endParaRPr lang="en-US" dirty="0"/>
        </a:p>
      </dgm:t>
    </dgm:pt>
    <dgm:pt modelId="{9FCBC5AA-B88F-4DB5-954B-78307C6E631E}" type="parTrans" cxnId="{1D6EA051-66F4-45B3-8245-41BF4C67B4D0}">
      <dgm:prSet/>
      <dgm:spPr/>
      <dgm:t>
        <a:bodyPr/>
        <a:lstStyle/>
        <a:p>
          <a:endParaRPr lang="en-US"/>
        </a:p>
      </dgm:t>
    </dgm:pt>
    <dgm:pt modelId="{35922CFD-9E34-4C83-8471-DB1F4CFC1065}" type="sibTrans" cxnId="{1D6EA051-66F4-45B3-8245-41BF4C67B4D0}">
      <dgm:prSet/>
      <dgm:spPr/>
      <dgm:t>
        <a:bodyPr/>
        <a:lstStyle/>
        <a:p>
          <a:endParaRPr lang="en-US"/>
        </a:p>
      </dgm:t>
    </dgm:pt>
    <dgm:pt modelId="{23A3AE97-B025-4DA0-8073-FA3667E2DAD1}">
      <dgm:prSet/>
      <dgm:spPr/>
      <dgm:t>
        <a:bodyPr/>
        <a:lstStyle/>
        <a:p>
          <a:r>
            <a:rPr lang="it-IT"/>
            <a:t>Le informazioni raccolte dovrebbero essere utilizzate, in tempo reale, per </a:t>
          </a:r>
          <a:r>
            <a:rPr lang="it-IT" b="1"/>
            <a:t>costruire ipotesi </a:t>
          </a:r>
          <a:r>
            <a:rPr lang="it-IT"/>
            <a:t>esplicative sui possibili processi di scompenso determinanti l’attuale disagio emotivo e il significato dei sintomi nella logica interna al sistema conoscitivo del pz. </a:t>
          </a:r>
          <a:endParaRPr lang="en-US"/>
        </a:p>
      </dgm:t>
    </dgm:pt>
    <dgm:pt modelId="{FC61832D-D407-4EC5-9CE9-83F4A923A9BD}" type="parTrans" cxnId="{677A68C2-69BD-4AEE-B53D-6441EFB44860}">
      <dgm:prSet/>
      <dgm:spPr/>
      <dgm:t>
        <a:bodyPr/>
        <a:lstStyle/>
        <a:p>
          <a:endParaRPr lang="en-US"/>
        </a:p>
      </dgm:t>
    </dgm:pt>
    <dgm:pt modelId="{1E22C5CD-C2DC-4FBB-9730-EE4201703C85}" type="sibTrans" cxnId="{677A68C2-69BD-4AEE-B53D-6441EFB44860}">
      <dgm:prSet phldrT="2" phldr="0"/>
      <dgm:spPr/>
      <dgm:t>
        <a:bodyPr/>
        <a:lstStyle/>
        <a:p>
          <a:r>
            <a:rPr lang="en-US"/>
            <a:t>2</a:t>
          </a:r>
        </a:p>
      </dgm:t>
    </dgm:pt>
    <dgm:pt modelId="{8278A061-1E30-4BAA-B208-39209223B2A9}">
      <dgm:prSet/>
      <dgm:spPr/>
      <dgm:t>
        <a:bodyPr/>
        <a:lstStyle/>
        <a:p>
          <a:r>
            <a:rPr lang="it-IT"/>
            <a:t>Ipotesi che non verranno comunicate al paziente, ma utilizzate per la </a:t>
          </a:r>
          <a:r>
            <a:rPr lang="it-IT" b="1"/>
            <a:t>definizione della strategia del processo terapeutico</a:t>
          </a:r>
          <a:r>
            <a:rPr lang="it-IT"/>
            <a:t>.</a:t>
          </a:r>
          <a:endParaRPr lang="en-US"/>
        </a:p>
      </dgm:t>
    </dgm:pt>
    <dgm:pt modelId="{311F4E55-76FA-492A-A0E2-D697A3B51627}" type="parTrans" cxnId="{6B0C8A74-5ED2-43E7-91C5-F281B893630E}">
      <dgm:prSet/>
      <dgm:spPr/>
      <dgm:t>
        <a:bodyPr/>
        <a:lstStyle/>
        <a:p>
          <a:endParaRPr lang="en-US"/>
        </a:p>
      </dgm:t>
    </dgm:pt>
    <dgm:pt modelId="{FE7556CE-B570-460F-903C-E5AB6D31921F}" type="sibTrans" cxnId="{6B0C8A74-5ED2-43E7-91C5-F281B893630E}">
      <dgm:prSet phldrT="3" phldr="0"/>
      <dgm:spPr/>
      <dgm:t>
        <a:bodyPr/>
        <a:lstStyle/>
        <a:p>
          <a:r>
            <a:rPr lang="en-US"/>
            <a:t>3</a:t>
          </a:r>
        </a:p>
      </dgm:t>
    </dgm:pt>
    <dgm:pt modelId="{51DF01F5-6A64-415A-B38C-7CD6E7A234C8}" type="pres">
      <dgm:prSet presAssocID="{1A3CF5F2-9F12-4CA2-9F60-44119C293AF2}" presName="Name0" presStyleCnt="0">
        <dgm:presLayoutVars>
          <dgm:animLvl val="lvl"/>
          <dgm:resizeHandles val="exact"/>
        </dgm:presLayoutVars>
      </dgm:prSet>
      <dgm:spPr/>
    </dgm:pt>
    <dgm:pt modelId="{998E37DD-298D-4353-A054-FC3550145A8F}" type="pres">
      <dgm:prSet presAssocID="{52C02679-8FF3-4C67-A1B2-1BE163D06539}" presName="compositeNode" presStyleCnt="0">
        <dgm:presLayoutVars>
          <dgm:bulletEnabled val="1"/>
        </dgm:presLayoutVars>
      </dgm:prSet>
      <dgm:spPr/>
    </dgm:pt>
    <dgm:pt modelId="{E94A68E5-ADDC-48DA-882E-34B25A0AE7DC}" type="pres">
      <dgm:prSet presAssocID="{52C02679-8FF3-4C67-A1B2-1BE163D06539}" presName="bgRect" presStyleLbl="bgAccFollowNode1" presStyleIdx="0" presStyleCnt="3"/>
      <dgm:spPr/>
    </dgm:pt>
    <dgm:pt modelId="{D7F358E7-727D-40CE-AA23-C62D823A7C39}" type="pres">
      <dgm:prSet presAssocID="{8F42EFEF-B680-4996-8514-29251FC40C3D}" presName="sibTransNodeCircle" presStyleLbl="alignNode1" presStyleIdx="0" presStyleCnt="6">
        <dgm:presLayoutVars>
          <dgm:chMax val="0"/>
          <dgm:bulletEnabled/>
        </dgm:presLayoutVars>
      </dgm:prSet>
      <dgm:spPr/>
    </dgm:pt>
    <dgm:pt modelId="{D5200460-482B-4E50-9CC1-936A52EDC7B1}" type="pres">
      <dgm:prSet presAssocID="{52C02679-8FF3-4C67-A1B2-1BE163D06539}" presName="bottomLine" presStyleLbl="alignNode1" presStyleIdx="1" presStyleCnt="6">
        <dgm:presLayoutVars/>
      </dgm:prSet>
      <dgm:spPr/>
    </dgm:pt>
    <dgm:pt modelId="{4CFFF2AF-AD11-484B-8394-877C7559FEF5}" type="pres">
      <dgm:prSet presAssocID="{52C02679-8FF3-4C67-A1B2-1BE163D06539}" presName="nodeText" presStyleLbl="bgAccFollowNode1" presStyleIdx="0" presStyleCnt="3">
        <dgm:presLayoutVars>
          <dgm:bulletEnabled val="1"/>
        </dgm:presLayoutVars>
      </dgm:prSet>
      <dgm:spPr/>
    </dgm:pt>
    <dgm:pt modelId="{64DCAB0A-C3A9-4E02-89AF-3B7FA410343F}" type="pres">
      <dgm:prSet presAssocID="{8F42EFEF-B680-4996-8514-29251FC40C3D}" presName="sibTrans" presStyleCnt="0"/>
      <dgm:spPr/>
    </dgm:pt>
    <dgm:pt modelId="{8422B770-CD8A-4EC8-A558-7CC82890CF98}" type="pres">
      <dgm:prSet presAssocID="{23A3AE97-B025-4DA0-8073-FA3667E2DAD1}" presName="compositeNode" presStyleCnt="0">
        <dgm:presLayoutVars>
          <dgm:bulletEnabled val="1"/>
        </dgm:presLayoutVars>
      </dgm:prSet>
      <dgm:spPr/>
    </dgm:pt>
    <dgm:pt modelId="{942EE3BF-1951-428D-992F-E8E80B128F48}" type="pres">
      <dgm:prSet presAssocID="{23A3AE97-B025-4DA0-8073-FA3667E2DAD1}" presName="bgRect" presStyleLbl="bgAccFollowNode1" presStyleIdx="1" presStyleCnt="3"/>
      <dgm:spPr/>
    </dgm:pt>
    <dgm:pt modelId="{E03A598D-1E97-4FA9-8812-F2789168B801}" type="pres">
      <dgm:prSet presAssocID="{1E22C5CD-C2DC-4FBB-9730-EE4201703C85}" presName="sibTransNodeCircle" presStyleLbl="alignNode1" presStyleIdx="2" presStyleCnt="6">
        <dgm:presLayoutVars>
          <dgm:chMax val="0"/>
          <dgm:bulletEnabled/>
        </dgm:presLayoutVars>
      </dgm:prSet>
      <dgm:spPr/>
    </dgm:pt>
    <dgm:pt modelId="{75415D27-3EE6-408A-B9BC-45A556607A1A}" type="pres">
      <dgm:prSet presAssocID="{23A3AE97-B025-4DA0-8073-FA3667E2DAD1}" presName="bottomLine" presStyleLbl="alignNode1" presStyleIdx="3" presStyleCnt="6">
        <dgm:presLayoutVars/>
      </dgm:prSet>
      <dgm:spPr/>
    </dgm:pt>
    <dgm:pt modelId="{8F84E4E5-D9C8-44A5-A07A-46735ACAD6F0}" type="pres">
      <dgm:prSet presAssocID="{23A3AE97-B025-4DA0-8073-FA3667E2DAD1}" presName="nodeText" presStyleLbl="bgAccFollowNode1" presStyleIdx="1" presStyleCnt="3">
        <dgm:presLayoutVars>
          <dgm:bulletEnabled val="1"/>
        </dgm:presLayoutVars>
      </dgm:prSet>
      <dgm:spPr/>
    </dgm:pt>
    <dgm:pt modelId="{B3A65E6F-C5A2-40D4-A5D5-25A28F6A4A86}" type="pres">
      <dgm:prSet presAssocID="{1E22C5CD-C2DC-4FBB-9730-EE4201703C85}" presName="sibTrans" presStyleCnt="0"/>
      <dgm:spPr/>
    </dgm:pt>
    <dgm:pt modelId="{954C6469-14E2-4E4E-BDE8-FE812890B8E3}" type="pres">
      <dgm:prSet presAssocID="{8278A061-1E30-4BAA-B208-39209223B2A9}" presName="compositeNode" presStyleCnt="0">
        <dgm:presLayoutVars>
          <dgm:bulletEnabled val="1"/>
        </dgm:presLayoutVars>
      </dgm:prSet>
      <dgm:spPr/>
    </dgm:pt>
    <dgm:pt modelId="{B7296783-69A0-4ED7-9B2C-C9161FEB672F}" type="pres">
      <dgm:prSet presAssocID="{8278A061-1E30-4BAA-B208-39209223B2A9}" presName="bgRect" presStyleLbl="bgAccFollowNode1" presStyleIdx="2" presStyleCnt="3"/>
      <dgm:spPr/>
    </dgm:pt>
    <dgm:pt modelId="{E26B3A2E-F7EF-4D34-B957-A00700A2525E}" type="pres">
      <dgm:prSet presAssocID="{FE7556CE-B570-460F-903C-E5AB6D31921F}" presName="sibTransNodeCircle" presStyleLbl="alignNode1" presStyleIdx="4" presStyleCnt="6">
        <dgm:presLayoutVars>
          <dgm:chMax val="0"/>
          <dgm:bulletEnabled/>
        </dgm:presLayoutVars>
      </dgm:prSet>
      <dgm:spPr/>
    </dgm:pt>
    <dgm:pt modelId="{85E7EF87-A739-4474-97A8-D247340B2B36}" type="pres">
      <dgm:prSet presAssocID="{8278A061-1E30-4BAA-B208-39209223B2A9}" presName="bottomLine" presStyleLbl="alignNode1" presStyleIdx="5" presStyleCnt="6">
        <dgm:presLayoutVars/>
      </dgm:prSet>
      <dgm:spPr/>
    </dgm:pt>
    <dgm:pt modelId="{49FF910F-0701-4545-A922-B9279FC8A86E}" type="pres">
      <dgm:prSet presAssocID="{8278A061-1E30-4BAA-B208-39209223B2A9}" presName="nodeText" presStyleLbl="bgAccFollowNode1" presStyleIdx="2" presStyleCnt="3">
        <dgm:presLayoutVars>
          <dgm:bulletEnabled val="1"/>
        </dgm:presLayoutVars>
      </dgm:prSet>
      <dgm:spPr/>
    </dgm:pt>
  </dgm:ptLst>
  <dgm:cxnLst>
    <dgm:cxn modelId="{A554370A-01BD-4D97-B2FD-E9FAC8E37719}" type="presOf" srcId="{52C02679-8FF3-4C67-A1B2-1BE163D06539}" destId="{4CFFF2AF-AD11-484B-8394-877C7559FEF5}" srcOrd="1" destOrd="0" presId="urn:microsoft.com/office/officeart/2016/7/layout/BasicLinearProcessNumbered"/>
    <dgm:cxn modelId="{1B042113-1AC9-49F7-840A-48D555A6F395}" type="presOf" srcId="{23A3AE97-B025-4DA0-8073-FA3667E2DAD1}" destId="{942EE3BF-1951-428D-992F-E8E80B128F48}" srcOrd="0" destOrd="0" presId="urn:microsoft.com/office/officeart/2016/7/layout/BasicLinearProcessNumbered"/>
    <dgm:cxn modelId="{F1FB1116-EF29-4546-AB18-4B055CF92C9C}" type="presOf" srcId="{52C02679-8FF3-4C67-A1B2-1BE163D06539}" destId="{E94A68E5-ADDC-48DA-882E-34B25A0AE7DC}" srcOrd="0" destOrd="0" presId="urn:microsoft.com/office/officeart/2016/7/layout/BasicLinearProcessNumbered"/>
    <dgm:cxn modelId="{9DBF092F-44C7-4D0C-810A-3C81A875772A}" type="presOf" srcId="{8278A061-1E30-4BAA-B208-39209223B2A9}" destId="{B7296783-69A0-4ED7-9B2C-C9161FEB672F}" srcOrd="0" destOrd="0" presId="urn:microsoft.com/office/officeart/2016/7/layout/BasicLinearProcessNumbered"/>
    <dgm:cxn modelId="{A7A88933-39BA-4928-9C60-14215B0D23BA}" type="presOf" srcId="{8278A061-1E30-4BAA-B208-39209223B2A9}" destId="{49FF910F-0701-4545-A922-B9279FC8A86E}" srcOrd="1" destOrd="0" presId="urn:microsoft.com/office/officeart/2016/7/layout/BasicLinearProcessNumbered"/>
    <dgm:cxn modelId="{36853435-A13B-477D-8634-44214778510E}" type="presOf" srcId="{1A3CF5F2-9F12-4CA2-9F60-44119C293AF2}" destId="{51DF01F5-6A64-415A-B38C-7CD6E7A234C8}" srcOrd="0" destOrd="0" presId="urn:microsoft.com/office/officeart/2016/7/layout/BasicLinearProcessNumbered"/>
    <dgm:cxn modelId="{4A9AA944-7DE9-4931-8FE7-DC85BABB6072}" type="presOf" srcId="{23A3AE97-B025-4DA0-8073-FA3667E2DAD1}" destId="{8F84E4E5-D9C8-44A5-A07A-46735ACAD6F0}" srcOrd="1" destOrd="0" presId="urn:microsoft.com/office/officeart/2016/7/layout/BasicLinearProcessNumbered"/>
    <dgm:cxn modelId="{1D6EA051-66F4-45B3-8245-41BF4C67B4D0}" srcId="{52C02679-8FF3-4C67-A1B2-1BE163D06539}" destId="{C56A5ED7-5D57-4619-B34A-094E1083E632}" srcOrd="0" destOrd="0" parTransId="{9FCBC5AA-B88F-4DB5-954B-78307C6E631E}" sibTransId="{35922CFD-9E34-4C83-8471-DB1F4CFC1065}"/>
    <dgm:cxn modelId="{32193052-BBF9-4C6B-B264-38F97566773C}" srcId="{1A3CF5F2-9F12-4CA2-9F60-44119C293AF2}" destId="{52C02679-8FF3-4C67-A1B2-1BE163D06539}" srcOrd="0" destOrd="0" parTransId="{BF2A9931-F8BC-42CD-8B3D-D04F42C2582A}" sibTransId="{8F42EFEF-B680-4996-8514-29251FC40C3D}"/>
    <dgm:cxn modelId="{65F49E68-6FB3-4006-898B-AEA6FA44B285}" type="presOf" srcId="{C56A5ED7-5D57-4619-B34A-094E1083E632}" destId="{4CFFF2AF-AD11-484B-8394-877C7559FEF5}" srcOrd="0" destOrd="1" presId="urn:microsoft.com/office/officeart/2016/7/layout/BasicLinearProcessNumbered"/>
    <dgm:cxn modelId="{6B0C8A74-5ED2-43E7-91C5-F281B893630E}" srcId="{1A3CF5F2-9F12-4CA2-9F60-44119C293AF2}" destId="{8278A061-1E30-4BAA-B208-39209223B2A9}" srcOrd="2" destOrd="0" parTransId="{311F4E55-76FA-492A-A0E2-D697A3B51627}" sibTransId="{FE7556CE-B570-460F-903C-E5AB6D31921F}"/>
    <dgm:cxn modelId="{677A68C2-69BD-4AEE-B53D-6441EFB44860}" srcId="{1A3CF5F2-9F12-4CA2-9F60-44119C293AF2}" destId="{23A3AE97-B025-4DA0-8073-FA3667E2DAD1}" srcOrd="1" destOrd="0" parTransId="{FC61832D-D407-4EC5-9CE9-83F4A923A9BD}" sibTransId="{1E22C5CD-C2DC-4FBB-9730-EE4201703C85}"/>
    <dgm:cxn modelId="{AB8B66D4-34D4-4CC5-9B03-95B39D98B295}" type="presOf" srcId="{1E22C5CD-C2DC-4FBB-9730-EE4201703C85}" destId="{E03A598D-1E97-4FA9-8812-F2789168B801}" srcOrd="0" destOrd="0" presId="urn:microsoft.com/office/officeart/2016/7/layout/BasicLinearProcessNumbered"/>
    <dgm:cxn modelId="{D80FBEE4-430D-447C-87CF-4AEE1C45019F}" type="presOf" srcId="{8F42EFEF-B680-4996-8514-29251FC40C3D}" destId="{D7F358E7-727D-40CE-AA23-C62D823A7C39}" srcOrd="0" destOrd="0" presId="urn:microsoft.com/office/officeart/2016/7/layout/BasicLinearProcessNumbered"/>
    <dgm:cxn modelId="{3C8085F4-CC39-4372-B436-52D3A925778E}" type="presOf" srcId="{FE7556CE-B570-460F-903C-E5AB6D31921F}" destId="{E26B3A2E-F7EF-4D34-B957-A00700A2525E}" srcOrd="0" destOrd="0" presId="urn:microsoft.com/office/officeart/2016/7/layout/BasicLinearProcessNumbered"/>
    <dgm:cxn modelId="{6D4E486D-23CD-4642-8A5D-1A935CAE290E}" type="presParOf" srcId="{51DF01F5-6A64-415A-B38C-7CD6E7A234C8}" destId="{998E37DD-298D-4353-A054-FC3550145A8F}" srcOrd="0" destOrd="0" presId="urn:microsoft.com/office/officeart/2016/7/layout/BasicLinearProcessNumbered"/>
    <dgm:cxn modelId="{4875D110-3D6C-44AE-AFE1-69BC22C169E0}" type="presParOf" srcId="{998E37DD-298D-4353-A054-FC3550145A8F}" destId="{E94A68E5-ADDC-48DA-882E-34B25A0AE7DC}" srcOrd="0" destOrd="0" presId="urn:microsoft.com/office/officeart/2016/7/layout/BasicLinearProcessNumbered"/>
    <dgm:cxn modelId="{79EE37D6-935F-456C-9228-471FE8F34A37}" type="presParOf" srcId="{998E37DD-298D-4353-A054-FC3550145A8F}" destId="{D7F358E7-727D-40CE-AA23-C62D823A7C39}" srcOrd="1" destOrd="0" presId="urn:microsoft.com/office/officeart/2016/7/layout/BasicLinearProcessNumbered"/>
    <dgm:cxn modelId="{81F1DDF2-DCF5-4604-9327-59B30BB60547}" type="presParOf" srcId="{998E37DD-298D-4353-A054-FC3550145A8F}" destId="{D5200460-482B-4E50-9CC1-936A52EDC7B1}" srcOrd="2" destOrd="0" presId="urn:microsoft.com/office/officeart/2016/7/layout/BasicLinearProcessNumbered"/>
    <dgm:cxn modelId="{4F45EA94-0672-4DA7-B62C-EB0169227BC2}" type="presParOf" srcId="{998E37DD-298D-4353-A054-FC3550145A8F}" destId="{4CFFF2AF-AD11-484B-8394-877C7559FEF5}" srcOrd="3" destOrd="0" presId="urn:microsoft.com/office/officeart/2016/7/layout/BasicLinearProcessNumbered"/>
    <dgm:cxn modelId="{6C0E086E-0618-416A-8D92-30A553918883}" type="presParOf" srcId="{51DF01F5-6A64-415A-B38C-7CD6E7A234C8}" destId="{64DCAB0A-C3A9-4E02-89AF-3B7FA410343F}" srcOrd="1" destOrd="0" presId="urn:microsoft.com/office/officeart/2016/7/layout/BasicLinearProcessNumbered"/>
    <dgm:cxn modelId="{F2C961FE-42C5-4050-B327-92B8DE2E1890}" type="presParOf" srcId="{51DF01F5-6A64-415A-B38C-7CD6E7A234C8}" destId="{8422B770-CD8A-4EC8-A558-7CC82890CF98}" srcOrd="2" destOrd="0" presId="urn:microsoft.com/office/officeart/2016/7/layout/BasicLinearProcessNumbered"/>
    <dgm:cxn modelId="{65F63025-A705-4B60-8294-C703F23FF36D}" type="presParOf" srcId="{8422B770-CD8A-4EC8-A558-7CC82890CF98}" destId="{942EE3BF-1951-428D-992F-E8E80B128F48}" srcOrd="0" destOrd="0" presId="urn:microsoft.com/office/officeart/2016/7/layout/BasicLinearProcessNumbered"/>
    <dgm:cxn modelId="{04FF50CB-1762-4E02-9728-46A011CF3F63}" type="presParOf" srcId="{8422B770-CD8A-4EC8-A558-7CC82890CF98}" destId="{E03A598D-1E97-4FA9-8812-F2789168B801}" srcOrd="1" destOrd="0" presId="urn:microsoft.com/office/officeart/2016/7/layout/BasicLinearProcessNumbered"/>
    <dgm:cxn modelId="{6F3F516D-416A-4B06-B7AC-4B28FF088221}" type="presParOf" srcId="{8422B770-CD8A-4EC8-A558-7CC82890CF98}" destId="{75415D27-3EE6-408A-B9BC-45A556607A1A}" srcOrd="2" destOrd="0" presId="urn:microsoft.com/office/officeart/2016/7/layout/BasicLinearProcessNumbered"/>
    <dgm:cxn modelId="{D016CD90-A3AF-4212-A360-0DDBB22140A6}" type="presParOf" srcId="{8422B770-CD8A-4EC8-A558-7CC82890CF98}" destId="{8F84E4E5-D9C8-44A5-A07A-46735ACAD6F0}" srcOrd="3" destOrd="0" presId="urn:microsoft.com/office/officeart/2016/7/layout/BasicLinearProcessNumbered"/>
    <dgm:cxn modelId="{3A789847-F8EF-475C-8825-F7FE3D407B1C}" type="presParOf" srcId="{51DF01F5-6A64-415A-B38C-7CD6E7A234C8}" destId="{B3A65E6F-C5A2-40D4-A5D5-25A28F6A4A86}" srcOrd="3" destOrd="0" presId="urn:microsoft.com/office/officeart/2016/7/layout/BasicLinearProcessNumbered"/>
    <dgm:cxn modelId="{BC0B12CC-08B2-4150-A6B0-683453EED4BA}" type="presParOf" srcId="{51DF01F5-6A64-415A-B38C-7CD6E7A234C8}" destId="{954C6469-14E2-4E4E-BDE8-FE812890B8E3}" srcOrd="4" destOrd="0" presId="urn:microsoft.com/office/officeart/2016/7/layout/BasicLinearProcessNumbered"/>
    <dgm:cxn modelId="{3D070B6E-01C8-4C86-B55A-A3F6E896118E}" type="presParOf" srcId="{954C6469-14E2-4E4E-BDE8-FE812890B8E3}" destId="{B7296783-69A0-4ED7-9B2C-C9161FEB672F}" srcOrd="0" destOrd="0" presId="urn:microsoft.com/office/officeart/2016/7/layout/BasicLinearProcessNumbered"/>
    <dgm:cxn modelId="{B12E0406-7928-4A4E-B456-9DFB2C1422CB}" type="presParOf" srcId="{954C6469-14E2-4E4E-BDE8-FE812890B8E3}" destId="{E26B3A2E-F7EF-4D34-B957-A00700A2525E}" srcOrd="1" destOrd="0" presId="urn:microsoft.com/office/officeart/2016/7/layout/BasicLinearProcessNumbered"/>
    <dgm:cxn modelId="{1286D09B-CFAC-4267-848A-AB86A62664AE}" type="presParOf" srcId="{954C6469-14E2-4E4E-BDE8-FE812890B8E3}" destId="{85E7EF87-A739-4474-97A8-D247340B2B36}" srcOrd="2" destOrd="0" presId="urn:microsoft.com/office/officeart/2016/7/layout/BasicLinearProcessNumbered"/>
    <dgm:cxn modelId="{F71B8AD1-AA7A-4790-9C66-6D23C55D2D60}" type="presParOf" srcId="{954C6469-14E2-4E4E-BDE8-FE812890B8E3}" destId="{49FF910F-0701-4545-A922-B9279FC8A86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77F067-D012-49AD-9B88-A3AE3A08C044}" type="doc">
      <dgm:prSet loTypeId="urn:microsoft.com/office/officeart/2005/8/layout/hProcess9" loCatId="process" qsTypeId="urn:microsoft.com/office/officeart/2005/8/quickstyle/simple3" qsCatId="simple" csTypeId="urn:microsoft.com/office/officeart/2005/8/colors/colorful2" csCatId="colorful" phldr="1"/>
      <dgm:spPr/>
      <dgm:t>
        <a:bodyPr/>
        <a:lstStyle/>
        <a:p>
          <a:endParaRPr lang="en-US"/>
        </a:p>
      </dgm:t>
    </dgm:pt>
    <dgm:pt modelId="{908505E5-83E3-4043-AE8A-42A099D6068C}">
      <dgm:prSet/>
      <dgm:spPr/>
      <dgm:t>
        <a:bodyPr/>
        <a:lstStyle/>
        <a:p>
          <a:endParaRPr lang="en-US" b="1" dirty="0"/>
        </a:p>
      </dgm:t>
    </dgm:pt>
    <dgm:pt modelId="{6A4C3579-37C6-4309-A332-C38BAB4DE0EB}" type="parTrans" cxnId="{F5417AFC-3A04-48A4-9B42-44A651980B77}">
      <dgm:prSet/>
      <dgm:spPr/>
      <dgm:t>
        <a:bodyPr/>
        <a:lstStyle/>
        <a:p>
          <a:endParaRPr lang="en-US"/>
        </a:p>
      </dgm:t>
    </dgm:pt>
    <dgm:pt modelId="{1B9BCB47-56F1-439A-B689-6E4B0FC49B09}" type="sibTrans" cxnId="{F5417AFC-3A04-48A4-9B42-44A651980B77}">
      <dgm:prSet/>
      <dgm:spPr/>
      <dgm:t>
        <a:bodyPr/>
        <a:lstStyle/>
        <a:p>
          <a:endParaRPr lang="en-US"/>
        </a:p>
      </dgm:t>
    </dgm:pt>
    <dgm:pt modelId="{61F7C435-B27F-4A9D-9BE9-23E3F514C0EF}">
      <dgm:prSet custT="1"/>
      <dgm:spPr/>
      <dgm:t>
        <a:bodyPr/>
        <a:lstStyle/>
        <a:p>
          <a:r>
            <a:rPr lang="it-IT" sz="1200"/>
            <a:t>a) esperienze di relazione connesse con le figure più significative (genitori, nonni e altre eventualmente presenti), fratelli maggiori, o minori (in questo caso analizzando come è stata vissuta la nascita di un fratellino), coetanei</a:t>
          </a:r>
          <a:endParaRPr lang="en-US" sz="1200" dirty="0"/>
        </a:p>
      </dgm:t>
    </dgm:pt>
    <dgm:pt modelId="{96B20A84-3DE2-4E1E-B913-B7155A353AA6}" type="parTrans" cxnId="{C3C9F7C8-4A2F-4772-B009-F1AD0D2C5297}">
      <dgm:prSet/>
      <dgm:spPr/>
      <dgm:t>
        <a:bodyPr/>
        <a:lstStyle/>
        <a:p>
          <a:endParaRPr lang="en-US"/>
        </a:p>
      </dgm:t>
    </dgm:pt>
    <dgm:pt modelId="{FEE2916C-7377-4446-AF3F-EBA8BE0AEBD2}" type="sibTrans" cxnId="{C3C9F7C8-4A2F-4772-B009-F1AD0D2C5297}">
      <dgm:prSet/>
      <dgm:spPr/>
      <dgm:t>
        <a:bodyPr/>
        <a:lstStyle/>
        <a:p>
          <a:endParaRPr lang="en-US"/>
        </a:p>
      </dgm:t>
    </dgm:pt>
    <dgm:pt modelId="{CAEC9BFA-DF55-4243-BE15-6488090D4F82}">
      <dgm:prSet/>
      <dgm:spPr/>
      <dgm:t>
        <a:bodyPr/>
        <a:lstStyle/>
        <a:p>
          <a:r>
            <a:rPr lang="it-IT" dirty="0"/>
            <a:t>b) eventuale scolarizzazione alla scuola materna: problemi di distacco dall'ambiente familiare, di socializzazione , di relazione con i primi adulti - gli insegnanti - estranei al nucleo</a:t>
          </a:r>
          <a:endParaRPr lang="en-US" dirty="0"/>
        </a:p>
      </dgm:t>
    </dgm:pt>
    <dgm:pt modelId="{0EDA157C-A447-4DD7-BDF0-7F278AA98330}" type="parTrans" cxnId="{DB75A0B7-2073-44F4-9818-C51AD7766151}">
      <dgm:prSet/>
      <dgm:spPr/>
      <dgm:t>
        <a:bodyPr/>
        <a:lstStyle/>
        <a:p>
          <a:endParaRPr lang="en-US"/>
        </a:p>
      </dgm:t>
    </dgm:pt>
    <dgm:pt modelId="{41401D96-08FA-47E7-A41A-9B38B20F59FF}" type="sibTrans" cxnId="{DB75A0B7-2073-44F4-9818-C51AD7766151}">
      <dgm:prSet/>
      <dgm:spPr/>
      <dgm:t>
        <a:bodyPr/>
        <a:lstStyle/>
        <a:p>
          <a:endParaRPr lang="en-US"/>
        </a:p>
      </dgm:t>
    </dgm:pt>
    <dgm:pt modelId="{911FFAD6-CA89-4C2B-AC0C-40B0727EE883}">
      <dgm:prSet/>
      <dgm:spPr/>
      <dgm:t>
        <a:bodyPr/>
        <a:lstStyle/>
        <a:p>
          <a:r>
            <a:rPr lang="it-IT" dirty="0"/>
            <a:t>c) caratteristiche dell'ambiente fisico, sociale e culturale di appartenenza.</a:t>
          </a:r>
          <a:endParaRPr lang="en-US" dirty="0"/>
        </a:p>
      </dgm:t>
    </dgm:pt>
    <dgm:pt modelId="{3BC7B7F6-35AB-4E64-91D2-5FD43A973118}" type="parTrans" cxnId="{C1E4F1F1-5325-4740-A5DF-F7D2A7D96911}">
      <dgm:prSet/>
      <dgm:spPr/>
      <dgm:t>
        <a:bodyPr/>
        <a:lstStyle/>
        <a:p>
          <a:endParaRPr lang="en-US"/>
        </a:p>
      </dgm:t>
    </dgm:pt>
    <dgm:pt modelId="{3BCFC88A-E5D7-4EBA-8576-53687DC2790F}" type="sibTrans" cxnId="{C1E4F1F1-5325-4740-A5DF-F7D2A7D96911}">
      <dgm:prSet/>
      <dgm:spPr/>
      <dgm:t>
        <a:bodyPr/>
        <a:lstStyle/>
        <a:p>
          <a:endParaRPr lang="en-US"/>
        </a:p>
      </dgm:t>
    </dgm:pt>
    <dgm:pt modelId="{2DC4FB31-49BF-411E-B756-FB1BE5E9BBFB}" type="pres">
      <dgm:prSet presAssocID="{5977F067-D012-49AD-9B88-A3AE3A08C044}" presName="CompostProcess" presStyleCnt="0">
        <dgm:presLayoutVars>
          <dgm:dir/>
          <dgm:resizeHandles val="exact"/>
        </dgm:presLayoutVars>
      </dgm:prSet>
      <dgm:spPr/>
    </dgm:pt>
    <dgm:pt modelId="{AE17DDD9-4951-4E2D-BEEE-DADDCD2AC590}" type="pres">
      <dgm:prSet presAssocID="{5977F067-D012-49AD-9B88-A3AE3A08C044}" presName="arrow" presStyleLbl="bgShp" presStyleIdx="0" presStyleCnt="1"/>
      <dgm:spPr/>
    </dgm:pt>
    <dgm:pt modelId="{8A8BCD64-6CE5-4402-BEBA-873B46881059}" type="pres">
      <dgm:prSet presAssocID="{5977F067-D012-49AD-9B88-A3AE3A08C044}" presName="linearProcess" presStyleCnt="0"/>
      <dgm:spPr/>
    </dgm:pt>
    <dgm:pt modelId="{132E584B-59AD-459C-81C0-B0DE648B36C4}" type="pres">
      <dgm:prSet presAssocID="{908505E5-83E3-4043-AE8A-42A099D6068C}" presName="textNode" presStyleLbl="node1" presStyleIdx="0" presStyleCnt="4">
        <dgm:presLayoutVars>
          <dgm:bulletEnabled val="1"/>
        </dgm:presLayoutVars>
      </dgm:prSet>
      <dgm:spPr/>
    </dgm:pt>
    <dgm:pt modelId="{B5300CAA-4EBD-42A6-9FAE-CBEA8EFBB890}" type="pres">
      <dgm:prSet presAssocID="{1B9BCB47-56F1-439A-B689-6E4B0FC49B09}" presName="sibTrans" presStyleCnt="0"/>
      <dgm:spPr/>
    </dgm:pt>
    <dgm:pt modelId="{20F0F79B-BE17-44FC-8D36-5D98D94AA3C8}" type="pres">
      <dgm:prSet presAssocID="{61F7C435-B27F-4A9D-9BE9-23E3F514C0EF}" presName="textNode" presStyleLbl="node1" presStyleIdx="1" presStyleCnt="4">
        <dgm:presLayoutVars>
          <dgm:bulletEnabled val="1"/>
        </dgm:presLayoutVars>
      </dgm:prSet>
      <dgm:spPr/>
    </dgm:pt>
    <dgm:pt modelId="{823EE973-52BB-45E5-B020-8778B2FACAC3}" type="pres">
      <dgm:prSet presAssocID="{FEE2916C-7377-4446-AF3F-EBA8BE0AEBD2}" presName="sibTrans" presStyleCnt="0"/>
      <dgm:spPr/>
    </dgm:pt>
    <dgm:pt modelId="{4A4D8FDF-BC21-40F9-AFAD-2F0345177EB6}" type="pres">
      <dgm:prSet presAssocID="{CAEC9BFA-DF55-4243-BE15-6488090D4F82}" presName="textNode" presStyleLbl="node1" presStyleIdx="2" presStyleCnt="4">
        <dgm:presLayoutVars>
          <dgm:bulletEnabled val="1"/>
        </dgm:presLayoutVars>
      </dgm:prSet>
      <dgm:spPr/>
    </dgm:pt>
    <dgm:pt modelId="{1F48484D-AEA8-4A3A-ADD2-DC423929C27A}" type="pres">
      <dgm:prSet presAssocID="{41401D96-08FA-47E7-A41A-9B38B20F59FF}" presName="sibTrans" presStyleCnt="0"/>
      <dgm:spPr/>
    </dgm:pt>
    <dgm:pt modelId="{5D4C10D6-4C76-4A05-975B-26DCCF133B7A}" type="pres">
      <dgm:prSet presAssocID="{911FFAD6-CA89-4C2B-AC0C-40B0727EE883}" presName="textNode" presStyleLbl="node1" presStyleIdx="3" presStyleCnt="4">
        <dgm:presLayoutVars>
          <dgm:bulletEnabled val="1"/>
        </dgm:presLayoutVars>
      </dgm:prSet>
      <dgm:spPr/>
    </dgm:pt>
  </dgm:ptLst>
  <dgm:cxnLst>
    <dgm:cxn modelId="{3B0C6434-9C1A-4053-9C15-90325D506142}" type="presOf" srcId="{5977F067-D012-49AD-9B88-A3AE3A08C044}" destId="{2DC4FB31-49BF-411E-B756-FB1BE5E9BBFB}" srcOrd="0" destOrd="0" presId="urn:microsoft.com/office/officeart/2005/8/layout/hProcess9"/>
    <dgm:cxn modelId="{CE76A438-79A4-4920-AAEE-D484BEDAD4F7}" type="presOf" srcId="{908505E5-83E3-4043-AE8A-42A099D6068C}" destId="{132E584B-59AD-459C-81C0-B0DE648B36C4}" srcOrd="0" destOrd="0" presId="urn:microsoft.com/office/officeart/2005/8/layout/hProcess9"/>
    <dgm:cxn modelId="{9E6C5677-9B60-4FB4-BA0D-E86DFBB50A6D}" type="presOf" srcId="{CAEC9BFA-DF55-4243-BE15-6488090D4F82}" destId="{4A4D8FDF-BC21-40F9-AFAD-2F0345177EB6}" srcOrd="0" destOrd="0" presId="urn:microsoft.com/office/officeart/2005/8/layout/hProcess9"/>
    <dgm:cxn modelId="{DB75A0B7-2073-44F4-9818-C51AD7766151}" srcId="{5977F067-D012-49AD-9B88-A3AE3A08C044}" destId="{CAEC9BFA-DF55-4243-BE15-6488090D4F82}" srcOrd="2" destOrd="0" parTransId="{0EDA157C-A447-4DD7-BDF0-7F278AA98330}" sibTransId="{41401D96-08FA-47E7-A41A-9B38B20F59FF}"/>
    <dgm:cxn modelId="{0ED796BC-5736-442F-ACAB-4A988BFC348A}" type="presOf" srcId="{61F7C435-B27F-4A9D-9BE9-23E3F514C0EF}" destId="{20F0F79B-BE17-44FC-8D36-5D98D94AA3C8}" srcOrd="0" destOrd="0" presId="urn:microsoft.com/office/officeart/2005/8/layout/hProcess9"/>
    <dgm:cxn modelId="{C3C9F7C8-4A2F-4772-B009-F1AD0D2C5297}" srcId="{5977F067-D012-49AD-9B88-A3AE3A08C044}" destId="{61F7C435-B27F-4A9D-9BE9-23E3F514C0EF}" srcOrd="1" destOrd="0" parTransId="{96B20A84-3DE2-4E1E-B913-B7155A353AA6}" sibTransId="{FEE2916C-7377-4446-AF3F-EBA8BE0AEBD2}"/>
    <dgm:cxn modelId="{1A4714ED-107A-416D-BC8F-D023530305A5}" type="presOf" srcId="{911FFAD6-CA89-4C2B-AC0C-40B0727EE883}" destId="{5D4C10D6-4C76-4A05-975B-26DCCF133B7A}" srcOrd="0" destOrd="0" presId="urn:microsoft.com/office/officeart/2005/8/layout/hProcess9"/>
    <dgm:cxn modelId="{C1E4F1F1-5325-4740-A5DF-F7D2A7D96911}" srcId="{5977F067-D012-49AD-9B88-A3AE3A08C044}" destId="{911FFAD6-CA89-4C2B-AC0C-40B0727EE883}" srcOrd="3" destOrd="0" parTransId="{3BC7B7F6-35AB-4E64-91D2-5FD43A973118}" sibTransId="{3BCFC88A-E5D7-4EBA-8576-53687DC2790F}"/>
    <dgm:cxn modelId="{F5417AFC-3A04-48A4-9B42-44A651980B77}" srcId="{5977F067-D012-49AD-9B88-A3AE3A08C044}" destId="{908505E5-83E3-4043-AE8A-42A099D6068C}" srcOrd="0" destOrd="0" parTransId="{6A4C3579-37C6-4309-A332-C38BAB4DE0EB}" sibTransId="{1B9BCB47-56F1-439A-B689-6E4B0FC49B09}"/>
    <dgm:cxn modelId="{6BCF472F-3BAB-4473-B938-63074C48C409}" type="presParOf" srcId="{2DC4FB31-49BF-411E-B756-FB1BE5E9BBFB}" destId="{AE17DDD9-4951-4E2D-BEEE-DADDCD2AC590}" srcOrd="0" destOrd="0" presId="urn:microsoft.com/office/officeart/2005/8/layout/hProcess9"/>
    <dgm:cxn modelId="{ABF4E29D-5EAE-4E9B-81BC-B84A37E34DDD}" type="presParOf" srcId="{2DC4FB31-49BF-411E-B756-FB1BE5E9BBFB}" destId="{8A8BCD64-6CE5-4402-BEBA-873B46881059}" srcOrd="1" destOrd="0" presId="urn:microsoft.com/office/officeart/2005/8/layout/hProcess9"/>
    <dgm:cxn modelId="{B189D87E-D068-4DF8-A1CD-DC051F4CFD12}" type="presParOf" srcId="{8A8BCD64-6CE5-4402-BEBA-873B46881059}" destId="{132E584B-59AD-459C-81C0-B0DE648B36C4}" srcOrd="0" destOrd="0" presId="urn:microsoft.com/office/officeart/2005/8/layout/hProcess9"/>
    <dgm:cxn modelId="{BAE435C7-6EB9-4CC9-BD19-D7437170110E}" type="presParOf" srcId="{8A8BCD64-6CE5-4402-BEBA-873B46881059}" destId="{B5300CAA-4EBD-42A6-9FAE-CBEA8EFBB890}" srcOrd="1" destOrd="0" presId="urn:microsoft.com/office/officeart/2005/8/layout/hProcess9"/>
    <dgm:cxn modelId="{C1C038EF-E129-4FB8-8A7E-542CFAA59341}" type="presParOf" srcId="{8A8BCD64-6CE5-4402-BEBA-873B46881059}" destId="{20F0F79B-BE17-44FC-8D36-5D98D94AA3C8}" srcOrd="2" destOrd="0" presId="urn:microsoft.com/office/officeart/2005/8/layout/hProcess9"/>
    <dgm:cxn modelId="{43B639A5-77EF-4340-B98D-8AD488992824}" type="presParOf" srcId="{8A8BCD64-6CE5-4402-BEBA-873B46881059}" destId="{823EE973-52BB-45E5-B020-8778B2FACAC3}" srcOrd="3" destOrd="0" presId="urn:microsoft.com/office/officeart/2005/8/layout/hProcess9"/>
    <dgm:cxn modelId="{1D792D55-39E4-46EA-A78A-8C80665756D7}" type="presParOf" srcId="{8A8BCD64-6CE5-4402-BEBA-873B46881059}" destId="{4A4D8FDF-BC21-40F9-AFAD-2F0345177EB6}" srcOrd="4" destOrd="0" presId="urn:microsoft.com/office/officeart/2005/8/layout/hProcess9"/>
    <dgm:cxn modelId="{7F413D89-5DB5-46FC-B6D3-5E650A6E7C60}" type="presParOf" srcId="{8A8BCD64-6CE5-4402-BEBA-873B46881059}" destId="{1F48484D-AEA8-4A3A-ADD2-DC423929C27A}" srcOrd="5" destOrd="0" presId="urn:microsoft.com/office/officeart/2005/8/layout/hProcess9"/>
    <dgm:cxn modelId="{390E26B5-D0F3-447A-A6AF-029891003B78}" type="presParOf" srcId="{8A8BCD64-6CE5-4402-BEBA-873B46881059}" destId="{5D4C10D6-4C76-4A05-975B-26DCCF133B7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BB5CF3-9738-41BC-B7B8-A0A813EFB42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6E5BFB6-F416-43FE-8CE3-6B4340CF1200}">
      <dgm:prSet/>
      <dgm:spPr/>
      <dgm:t>
        <a:bodyPr/>
        <a:lstStyle/>
        <a:p>
          <a:endParaRPr lang="en-US" dirty="0"/>
        </a:p>
      </dgm:t>
    </dgm:pt>
    <dgm:pt modelId="{BE93CA6C-FF56-469D-80F5-AE0746C6C3F1}" type="parTrans" cxnId="{71CC1BBD-3111-4F35-A6BF-DBA6F94F0871}">
      <dgm:prSet/>
      <dgm:spPr/>
      <dgm:t>
        <a:bodyPr/>
        <a:lstStyle/>
        <a:p>
          <a:endParaRPr lang="en-US"/>
        </a:p>
      </dgm:t>
    </dgm:pt>
    <dgm:pt modelId="{09DF885A-32D4-40B8-87AA-72489CEB2C42}" type="sibTrans" cxnId="{71CC1BBD-3111-4F35-A6BF-DBA6F94F0871}">
      <dgm:prSet/>
      <dgm:spPr/>
      <dgm:t>
        <a:bodyPr/>
        <a:lstStyle/>
        <a:p>
          <a:endParaRPr lang="en-US"/>
        </a:p>
      </dgm:t>
    </dgm:pt>
    <dgm:pt modelId="{B74CDDEF-28FA-4140-A213-CD9C054426CB}">
      <dgm:prSet/>
      <dgm:spPr/>
      <dgm:t>
        <a:bodyPr/>
        <a:lstStyle/>
        <a:p>
          <a:r>
            <a:rPr lang="it-IT"/>
            <a:t>a) esperienze relative all'inizio della scuola primaria: primo giorno di scuola, problemi di distacco, relazioni con gli insegnanti,</a:t>
          </a:r>
          <a:endParaRPr lang="en-US"/>
        </a:p>
      </dgm:t>
    </dgm:pt>
    <dgm:pt modelId="{BDCB458F-73C1-4225-A2C3-7B236B36B445}" type="parTrans" cxnId="{2C027C16-3C3D-4F1A-A646-9762DE1F369A}">
      <dgm:prSet/>
      <dgm:spPr/>
      <dgm:t>
        <a:bodyPr/>
        <a:lstStyle/>
        <a:p>
          <a:endParaRPr lang="en-US"/>
        </a:p>
      </dgm:t>
    </dgm:pt>
    <dgm:pt modelId="{4DAD4555-9727-4193-8987-9E14A2074440}" type="sibTrans" cxnId="{2C027C16-3C3D-4F1A-A646-9762DE1F369A}">
      <dgm:prSet/>
      <dgm:spPr/>
      <dgm:t>
        <a:bodyPr/>
        <a:lstStyle/>
        <a:p>
          <a:endParaRPr lang="en-US"/>
        </a:p>
      </dgm:t>
    </dgm:pt>
    <dgm:pt modelId="{C4C45667-B9BE-48F8-84ED-505A25310ADE}">
      <dgm:prSet/>
      <dgm:spPr/>
      <dgm:t>
        <a:bodyPr/>
        <a:lstStyle/>
        <a:p>
          <a:r>
            <a:rPr lang="it-IT"/>
            <a:t>b) relazioni con i coetanei all'esterno e all'interno della scuola primaria  (tendenza alla leadership, gregarietà, marginalità, ecc.), relazioni con coetanei di sesso opposto;</a:t>
          </a:r>
          <a:endParaRPr lang="en-US"/>
        </a:p>
      </dgm:t>
    </dgm:pt>
    <dgm:pt modelId="{C088F94E-9F18-4E27-8D69-C92CF2999A04}" type="parTrans" cxnId="{606FAECD-961A-4364-8F1E-8DC44E893BB3}">
      <dgm:prSet/>
      <dgm:spPr/>
      <dgm:t>
        <a:bodyPr/>
        <a:lstStyle/>
        <a:p>
          <a:endParaRPr lang="en-US"/>
        </a:p>
      </dgm:t>
    </dgm:pt>
    <dgm:pt modelId="{7259E028-4948-476B-8239-10659F49EC78}" type="sibTrans" cxnId="{606FAECD-961A-4364-8F1E-8DC44E893BB3}">
      <dgm:prSet/>
      <dgm:spPr/>
      <dgm:t>
        <a:bodyPr/>
        <a:lstStyle/>
        <a:p>
          <a:endParaRPr lang="en-US"/>
        </a:p>
      </dgm:t>
    </dgm:pt>
    <dgm:pt modelId="{FE881A7C-555E-494F-87FF-6343CC964C34}">
      <dgm:prSet/>
      <dgm:spPr/>
      <dgm:t>
        <a:bodyPr/>
        <a:lstStyle/>
        <a:p>
          <a:r>
            <a:rPr lang="it-IT"/>
            <a:t>c) successi-insuccessi scolastici e reazioni emotive e comportamentali agli stessi;</a:t>
          </a:r>
          <a:endParaRPr lang="en-US"/>
        </a:p>
      </dgm:t>
    </dgm:pt>
    <dgm:pt modelId="{0C6D1E07-37D7-4307-B432-A1F70F271A39}" type="parTrans" cxnId="{B1E57C0B-CB1E-42C7-AAC8-AF208C3C6D15}">
      <dgm:prSet/>
      <dgm:spPr/>
      <dgm:t>
        <a:bodyPr/>
        <a:lstStyle/>
        <a:p>
          <a:endParaRPr lang="en-US"/>
        </a:p>
      </dgm:t>
    </dgm:pt>
    <dgm:pt modelId="{484807B4-3C2D-447C-A35A-E47ED314233C}" type="sibTrans" cxnId="{B1E57C0B-CB1E-42C7-AAC8-AF208C3C6D15}">
      <dgm:prSet/>
      <dgm:spPr/>
      <dgm:t>
        <a:bodyPr/>
        <a:lstStyle/>
        <a:p>
          <a:endParaRPr lang="en-US"/>
        </a:p>
      </dgm:t>
    </dgm:pt>
    <dgm:pt modelId="{DE05F53E-7522-4940-AC27-4987D5CCD58D}">
      <dgm:prSet/>
      <dgm:spPr/>
      <dgm:t>
        <a:bodyPr/>
        <a:lstStyle/>
        <a:p>
          <a:r>
            <a:rPr lang="it-IT"/>
            <a:t>d) atteggiamenti dei genitori nei confronti delle performance scolastiche;</a:t>
          </a:r>
          <a:endParaRPr lang="en-US"/>
        </a:p>
      </dgm:t>
    </dgm:pt>
    <dgm:pt modelId="{94A34D73-ACE4-4AEF-B028-77FA6CFB47B9}" type="parTrans" cxnId="{2ED55BE0-B614-420B-8BBD-2B1E8944437C}">
      <dgm:prSet/>
      <dgm:spPr/>
      <dgm:t>
        <a:bodyPr/>
        <a:lstStyle/>
        <a:p>
          <a:endParaRPr lang="en-US"/>
        </a:p>
      </dgm:t>
    </dgm:pt>
    <dgm:pt modelId="{F209E042-A88A-4CBB-87F1-286FAD45B470}" type="sibTrans" cxnId="{2ED55BE0-B614-420B-8BBD-2B1E8944437C}">
      <dgm:prSet/>
      <dgm:spPr/>
      <dgm:t>
        <a:bodyPr/>
        <a:lstStyle/>
        <a:p>
          <a:endParaRPr lang="en-US"/>
        </a:p>
      </dgm:t>
    </dgm:pt>
    <dgm:pt modelId="{BBEACAEA-55F4-4273-9347-E7687B5A486D}">
      <dgm:prSet/>
      <dgm:spPr/>
      <dgm:t>
        <a:bodyPr/>
        <a:lstStyle/>
        <a:p>
          <a:r>
            <a:rPr lang="it-IT"/>
            <a:t>e) attività extrascolastiche e modalità di organizzazione della propria giornata. </a:t>
          </a:r>
          <a:endParaRPr lang="en-US"/>
        </a:p>
      </dgm:t>
    </dgm:pt>
    <dgm:pt modelId="{A67A668B-A8D1-4307-8873-1B52FC6A4C29}" type="parTrans" cxnId="{1D3BB62C-D1B0-4006-B0FD-6B065D461BA4}">
      <dgm:prSet/>
      <dgm:spPr/>
      <dgm:t>
        <a:bodyPr/>
        <a:lstStyle/>
        <a:p>
          <a:endParaRPr lang="en-US"/>
        </a:p>
      </dgm:t>
    </dgm:pt>
    <dgm:pt modelId="{81D1EEC1-FF70-4FB9-B4F3-175957F23A2A}" type="sibTrans" cxnId="{1D3BB62C-D1B0-4006-B0FD-6B065D461BA4}">
      <dgm:prSet/>
      <dgm:spPr/>
      <dgm:t>
        <a:bodyPr/>
        <a:lstStyle/>
        <a:p>
          <a:endParaRPr lang="en-US"/>
        </a:p>
      </dgm:t>
    </dgm:pt>
    <dgm:pt modelId="{45F62DE5-6981-4800-8688-8AF737D42339}" type="pres">
      <dgm:prSet presAssocID="{BABB5CF3-9738-41BC-B7B8-A0A813EFB42C}" presName="diagram" presStyleCnt="0">
        <dgm:presLayoutVars>
          <dgm:dir/>
          <dgm:resizeHandles val="exact"/>
        </dgm:presLayoutVars>
      </dgm:prSet>
      <dgm:spPr/>
    </dgm:pt>
    <dgm:pt modelId="{8CAE2729-DC5D-4AA8-A344-4016733B8760}" type="pres">
      <dgm:prSet presAssocID="{16E5BFB6-F416-43FE-8CE3-6B4340CF1200}" presName="node" presStyleLbl="node1" presStyleIdx="0" presStyleCnt="6">
        <dgm:presLayoutVars>
          <dgm:bulletEnabled val="1"/>
        </dgm:presLayoutVars>
      </dgm:prSet>
      <dgm:spPr/>
    </dgm:pt>
    <dgm:pt modelId="{86B2582E-E0ED-4AFB-88D5-331DA534FC83}" type="pres">
      <dgm:prSet presAssocID="{09DF885A-32D4-40B8-87AA-72489CEB2C42}" presName="sibTrans" presStyleCnt="0"/>
      <dgm:spPr/>
    </dgm:pt>
    <dgm:pt modelId="{664FA3FD-E589-49F7-975D-AA8A03032B75}" type="pres">
      <dgm:prSet presAssocID="{B74CDDEF-28FA-4140-A213-CD9C054426CB}" presName="node" presStyleLbl="node1" presStyleIdx="1" presStyleCnt="6">
        <dgm:presLayoutVars>
          <dgm:bulletEnabled val="1"/>
        </dgm:presLayoutVars>
      </dgm:prSet>
      <dgm:spPr/>
    </dgm:pt>
    <dgm:pt modelId="{13ACAC7E-0F04-441C-BE91-428F86B607A7}" type="pres">
      <dgm:prSet presAssocID="{4DAD4555-9727-4193-8987-9E14A2074440}" presName="sibTrans" presStyleCnt="0"/>
      <dgm:spPr/>
    </dgm:pt>
    <dgm:pt modelId="{51B399AC-6E40-486B-A9B0-E6D861F601FA}" type="pres">
      <dgm:prSet presAssocID="{C4C45667-B9BE-48F8-84ED-505A25310ADE}" presName="node" presStyleLbl="node1" presStyleIdx="2" presStyleCnt="6">
        <dgm:presLayoutVars>
          <dgm:bulletEnabled val="1"/>
        </dgm:presLayoutVars>
      </dgm:prSet>
      <dgm:spPr/>
    </dgm:pt>
    <dgm:pt modelId="{88AD826E-8536-40E6-9B92-35200BE50B85}" type="pres">
      <dgm:prSet presAssocID="{7259E028-4948-476B-8239-10659F49EC78}" presName="sibTrans" presStyleCnt="0"/>
      <dgm:spPr/>
    </dgm:pt>
    <dgm:pt modelId="{91B6C41C-59FB-41FA-9D07-DA0485D2E98F}" type="pres">
      <dgm:prSet presAssocID="{FE881A7C-555E-494F-87FF-6343CC964C34}" presName="node" presStyleLbl="node1" presStyleIdx="3" presStyleCnt="6" custLinFactNeighborX="311" custLinFactNeighborY="2898">
        <dgm:presLayoutVars>
          <dgm:bulletEnabled val="1"/>
        </dgm:presLayoutVars>
      </dgm:prSet>
      <dgm:spPr/>
    </dgm:pt>
    <dgm:pt modelId="{7BC9CE96-F5BC-4B54-B2AF-EFBA78124175}" type="pres">
      <dgm:prSet presAssocID="{484807B4-3C2D-447C-A35A-E47ED314233C}" presName="sibTrans" presStyleCnt="0"/>
      <dgm:spPr/>
    </dgm:pt>
    <dgm:pt modelId="{674432CA-C267-4A72-B491-6AC6046A8D51}" type="pres">
      <dgm:prSet presAssocID="{DE05F53E-7522-4940-AC27-4987D5CCD58D}" presName="node" presStyleLbl="node1" presStyleIdx="4" presStyleCnt="6">
        <dgm:presLayoutVars>
          <dgm:bulletEnabled val="1"/>
        </dgm:presLayoutVars>
      </dgm:prSet>
      <dgm:spPr/>
    </dgm:pt>
    <dgm:pt modelId="{0684D9FC-41D0-4394-9EA5-CC04793CCF54}" type="pres">
      <dgm:prSet presAssocID="{F209E042-A88A-4CBB-87F1-286FAD45B470}" presName="sibTrans" presStyleCnt="0"/>
      <dgm:spPr/>
    </dgm:pt>
    <dgm:pt modelId="{8F6801C7-947D-47E9-A43D-5DF84CD9A537}" type="pres">
      <dgm:prSet presAssocID="{BBEACAEA-55F4-4273-9347-E7687B5A486D}" presName="node" presStyleLbl="node1" presStyleIdx="5" presStyleCnt="6">
        <dgm:presLayoutVars>
          <dgm:bulletEnabled val="1"/>
        </dgm:presLayoutVars>
      </dgm:prSet>
      <dgm:spPr/>
    </dgm:pt>
  </dgm:ptLst>
  <dgm:cxnLst>
    <dgm:cxn modelId="{B1E57C0B-CB1E-42C7-AAC8-AF208C3C6D15}" srcId="{BABB5CF3-9738-41BC-B7B8-A0A813EFB42C}" destId="{FE881A7C-555E-494F-87FF-6343CC964C34}" srcOrd="3" destOrd="0" parTransId="{0C6D1E07-37D7-4307-B432-A1F70F271A39}" sibTransId="{484807B4-3C2D-447C-A35A-E47ED314233C}"/>
    <dgm:cxn modelId="{2C027C16-3C3D-4F1A-A646-9762DE1F369A}" srcId="{BABB5CF3-9738-41BC-B7B8-A0A813EFB42C}" destId="{B74CDDEF-28FA-4140-A213-CD9C054426CB}" srcOrd="1" destOrd="0" parTransId="{BDCB458F-73C1-4225-A2C3-7B236B36B445}" sibTransId="{4DAD4555-9727-4193-8987-9E14A2074440}"/>
    <dgm:cxn modelId="{1D3BB62C-D1B0-4006-B0FD-6B065D461BA4}" srcId="{BABB5CF3-9738-41BC-B7B8-A0A813EFB42C}" destId="{BBEACAEA-55F4-4273-9347-E7687B5A486D}" srcOrd="5" destOrd="0" parTransId="{A67A668B-A8D1-4307-8873-1B52FC6A4C29}" sibTransId="{81D1EEC1-FF70-4FB9-B4F3-175957F23A2A}"/>
    <dgm:cxn modelId="{8F303581-3445-4C52-970B-AB1274917A48}" type="presOf" srcId="{16E5BFB6-F416-43FE-8CE3-6B4340CF1200}" destId="{8CAE2729-DC5D-4AA8-A344-4016733B8760}" srcOrd="0" destOrd="0" presId="urn:microsoft.com/office/officeart/2005/8/layout/default"/>
    <dgm:cxn modelId="{3CB59089-9A48-4118-B11B-D4E6F0D03C14}" type="presOf" srcId="{B74CDDEF-28FA-4140-A213-CD9C054426CB}" destId="{664FA3FD-E589-49F7-975D-AA8A03032B75}" srcOrd="0" destOrd="0" presId="urn:microsoft.com/office/officeart/2005/8/layout/default"/>
    <dgm:cxn modelId="{EBEDA38E-DFDD-443C-8058-AA934D78FC09}" type="presOf" srcId="{FE881A7C-555E-494F-87FF-6343CC964C34}" destId="{91B6C41C-59FB-41FA-9D07-DA0485D2E98F}" srcOrd="0" destOrd="0" presId="urn:microsoft.com/office/officeart/2005/8/layout/default"/>
    <dgm:cxn modelId="{4DF875A8-541B-4A0D-A36B-1579B2339490}" type="presOf" srcId="{DE05F53E-7522-4940-AC27-4987D5CCD58D}" destId="{674432CA-C267-4A72-B491-6AC6046A8D51}" srcOrd="0" destOrd="0" presId="urn:microsoft.com/office/officeart/2005/8/layout/default"/>
    <dgm:cxn modelId="{71CC1BBD-3111-4F35-A6BF-DBA6F94F0871}" srcId="{BABB5CF3-9738-41BC-B7B8-A0A813EFB42C}" destId="{16E5BFB6-F416-43FE-8CE3-6B4340CF1200}" srcOrd="0" destOrd="0" parTransId="{BE93CA6C-FF56-469D-80F5-AE0746C6C3F1}" sibTransId="{09DF885A-32D4-40B8-87AA-72489CEB2C42}"/>
    <dgm:cxn modelId="{606FAECD-961A-4364-8F1E-8DC44E893BB3}" srcId="{BABB5CF3-9738-41BC-B7B8-A0A813EFB42C}" destId="{C4C45667-B9BE-48F8-84ED-505A25310ADE}" srcOrd="2" destOrd="0" parTransId="{C088F94E-9F18-4E27-8D69-C92CF2999A04}" sibTransId="{7259E028-4948-476B-8239-10659F49EC78}"/>
    <dgm:cxn modelId="{1FAB7ED1-CAAF-4D4D-8A0F-0DE2C29D8114}" type="presOf" srcId="{BABB5CF3-9738-41BC-B7B8-A0A813EFB42C}" destId="{45F62DE5-6981-4800-8688-8AF737D42339}" srcOrd="0" destOrd="0" presId="urn:microsoft.com/office/officeart/2005/8/layout/default"/>
    <dgm:cxn modelId="{E0B5BFD2-E65D-4165-9BD2-2E32A6D978E0}" type="presOf" srcId="{BBEACAEA-55F4-4273-9347-E7687B5A486D}" destId="{8F6801C7-947D-47E9-A43D-5DF84CD9A537}" srcOrd="0" destOrd="0" presId="urn:microsoft.com/office/officeart/2005/8/layout/default"/>
    <dgm:cxn modelId="{2ED55BE0-B614-420B-8BBD-2B1E8944437C}" srcId="{BABB5CF3-9738-41BC-B7B8-A0A813EFB42C}" destId="{DE05F53E-7522-4940-AC27-4987D5CCD58D}" srcOrd="4" destOrd="0" parTransId="{94A34D73-ACE4-4AEF-B028-77FA6CFB47B9}" sibTransId="{F209E042-A88A-4CBB-87F1-286FAD45B470}"/>
    <dgm:cxn modelId="{7D6517F0-0DA7-429F-B461-DE8D267163E7}" type="presOf" srcId="{C4C45667-B9BE-48F8-84ED-505A25310ADE}" destId="{51B399AC-6E40-486B-A9B0-E6D861F601FA}" srcOrd="0" destOrd="0" presId="urn:microsoft.com/office/officeart/2005/8/layout/default"/>
    <dgm:cxn modelId="{A96D80FE-4C07-4B44-A711-BFF1CFD3C662}" type="presParOf" srcId="{45F62DE5-6981-4800-8688-8AF737D42339}" destId="{8CAE2729-DC5D-4AA8-A344-4016733B8760}" srcOrd="0" destOrd="0" presId="urn:microsoft.com/office/officeart/2005/8/layout/default"/>
    <dgm:cxn modelId="{488E03DC-C57D-45D1-BC94-2E0193B88FC0}" type="presParOf" srcId="{45F62DE5-6981-4800-8688-8AF737D42339}" destId="{86B2582E-E0ED-4AFB-88D5-331DA534FC83}" srcOrd="1" destOrd="0" presId="urn:microsoft.com/office/officeart/2005/8/layout/default"/>
    <dgm:cxn modelId="{5D630B2C-9943-4239-AEC4-C3E709A4645A}" type="presParOf" srcId="{45F62DE5-6981-4800-8688-8AF737D42339}" destId="{664FA3FD-E589-49F7-975D-AA8A03032B75}" srcOrd="2" destOrd="0" presId="urn:microsoft.com/office/officeart/2005/8/layout/default"/>
    <dgm:cxn modelId="{C67E0937-838F-4311-80E7-25085B127502}" type="presParOf" srcId="{45F62DE5-6981-4800-8688-8AF737D42339}" destId="{13ACAC7E-0F04-441C-BE91-428F86B607A7}" srcOrd="3" destOrd="0" presId="urn:microsoft.com/office/officeart/2005/8/layout/default"/>
    <dgm:cxn modelId="{51946445-F21F-49AB-B2BF-6B71062C85D0}" type="presParOf" srcId="{45F62DE5-6981-4800-8688-8AF737D42339}" destId="{51B399AC-6E40-486B-A9B0-E6D861F601FA}" srcOrd="4" destOrd="0" presId="urn:microsoft.com/office/officeart/2005/8/layout/default"/>
    <dgm:cxn modelId="{5928536C-B2A0-48F2-85E6-D92765C81D5D}" type="presParOf" srcId="{45F62DE5-6981-4800-8688-8AF737D42339}" destId="{88AD826E-8536-40E6-9B92-35200BE50B85}" srcOrd="5" destOrd="0" presId="urn:microsoft.com/office/officeart/2005/8/layout/default"/>
    <dgm:cxn modelId="{B2EF13D5-CBC0-4645-97A2-A0EB3D4F4443}" type="presParOf" srcId="{45F62DE5-6981-4800-8688-8AF737D42339}" destId="{91B6C41C-59FB-41FA-9D07-DA0485D2E98F}" srcOrd="6" destOrd="0" presId="urn:microsoft.com/office/officeart/2005/8/layout/default"/>
    <dgm:cxn modelId="{35DEE7E7-538F-49FF-811C-E6BB85FC2F41}" type="presParOf" srcId="{45F62DE5-6981-4800-8688-8AF737D42339}" destId="{7BC9CE96-F5BC-4B54-B2AF-EFBA78124175}" srcOrd="7" destOrd="0" presId="urn:microsoft.com/office/officeart/2005/8/layout/default"/>
    <dgm:cxn modelId="{1D4881F3-F80B-4AB7-A36A-601A289BAEAD}" type="presParOf" srcId="{45F62DE5-6981-4800-8688-8AF737D42339}" destId="{674432CA-C267-4A72-B491-6AC6046A8D51}" srcOrd="8" destOrd="0" presId="urn:microsoft.com/office/officeart/2005/8/layout/default"/>
    <dgm:cxn modelId="{A7C54A92-6370-419C-BC44-BA17EF3C5556}" type="presParOf" srcId="{45F62DE5-6981-4800-8688-8AF737D42339}" destId="{0684D9FC-41D0-4394-9EA5-CC04793CCF54}" srcOrd="9" destOrd="0" presId="urn:microsoft.com/office/officeart/2005/8/layout/default"/>
    <dgm:cxn modelId="{C9DE5B94-69C2-4E02-9143-B6EB0D033269}" type="presParOf" srcId="{45F62DE5-6981-4800-8688-8AF737D42339}" destId="{8F6801C7-947D-47E9-A43D-5DF84CD9A53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53228B-0D31-4308-A6A7-3916610F87DA}" type="doc">
      <dgm:prSet loTypeId="urn:microsoft.com/office/officeart/2016/7/layout/LinearArrowProcessNumbered" loCatId="process" qsTypeId="urn:microsoft.com/office/officeart/2005/8/quickstyle/simple1" qsCatId="simple" csTypeId="urn:microsoft.com/office/officeart/2005/8/colors/colorful2" csCatId="colorful" phldr="1"/>
      <dgm:spPr/>
      <dgm:t>
        <a:bodyPr/>
        <a:lstStyle/>
        <a:p>
          <a:endParaRPr lang="en-US"/>
        </a:p>
      </dgm:t>
    </dgm:pt>
    <dgm:pt modelId="{DC01B2E5-C574-46D1-952D-DED0B615392F}">
      <dgm:prSet/>
      <dgm:spPr/>
      <dgm:t>
        <a:bodyPr/>
        <a:lstStyle/>
        <a:p>
          <a:r>
            <a:rPr lang="it-IT" altLang="it-IT" dirty="0"/>
            <a:t>a) le modificazioni fisiche e sessuali e le eventuali problematiche connesse con le alterazioni corporee e con lo sviluppo sessuale;</a:t>
          </a:r>
          <a:endParaRPr lang="en-US" dirty="0"/>
        </a:p>
      </dgm:t>
    </dgm:pt>
    <dgm:pt modelId="{C67F3D4D-A740-4618-A4BE-1F1DB4B113C2}" type="parTrans" cxnId="{A11B1155-0531-464D-A2C1-85575C34927E}">
      <dgm:prSet/>
      <dgm:spPr/>
      <dgm:t>
        <a:bodyPr/>
        <a:lstStyle/>
        <a:p>
          <a:endParaRPr lang="en-US"/>
        </a:p>
      </dgm:t>
    </dgm:pt>
    <dgm:pt modelId="{C0F75016-50C2-4EA7-AD2D-AFED23D49FD3}" type="sibTrans" cxnId="{A11B1155-0531-464D-A2C1-85575C34927E}">
      <dgm:prSet phldrT="1" phldr="0"/>
      <dgm:spPr/>
      <dgm:t>
        <a:bodyPr/>
        <a:lstStyle/>
        <a:p>
          <a:r>
            <a:rPr lang="en-US"/>
            <a:t>1</a:t>
          </a:r>
        </a:p>
      </dgm:t>
    </dgm:pt>
    <dgm:pt modelId="{6A590FB2-6BA8-4BDD-AC02-1377A495FD1E}">
      <dgm:prSet/>
      <dgm:spPr/>
      <dgm:t>
        <a:bodyPr/>
        <a:lstStyle/>
        <a:p>
          <a:r>
            <a:rPr lang="it-IT" altLang="it-IT" dirty="0"/>
            <a:t>b) le reazioni dei genitori rispetto allo sviluppo sessuale del figlio; </a:t>
          </a:r>
          <a:endParaRPr lang="en-US" dirty="0"/>
        </a:p>
      </dgm:t>
    </dgm:pt>
    <dgm:pt modelId="{36689D90-1F24-4DF2-BA31-C248B61ED70E}" type="parTrans" cxnId="{2348B7AE-CB0E-403B-901F-A9A0E254491A}">
      <dgm:prSet/>
      <dgm:spPr/>
      <dgm:t>
        <a:bodyPr/>
        <a:lstStyle/>
        <a:p>
          <a:endParaRPr lang="en-US"/>
        </a:p>
      </dgm:t>
    </dgm:pt>
    <dgm:pt modelId="{6FA972B9-4925-4AD3-B7BD-5460A00CD786}" type="sibTrans" cxnId="{2348B7AE-CB0E-403B-901F-A9A0E254491A}">
      <dgm:prSet phldrT="2" phldr="0"/>
      <dgm:spPr/>
      <dgm:t>
        <a:bodyPr/>
        <a:lstStyle/>
        <a:p>
          <a:r>
            <a:rPr lang="en-US"/>
            <a:t>2</a:t>
          </a:r>
        </a:p>
      </dgm:t>
    </dgm:pt>
    <dgm:pt modelId="{86D57601-7018-4774-B9C0-98BB29425CC5}">
      <dgm:prSet/>
      <dgm:spPr/>
      <dgm:t>
        <a:bodyPr/>
        <a:lstStyle/>
        <a:p>
          <a:pPr>
            <a:buNone/>
          </a:pPr>
          <a:r>
            <a:rPr lang="it-IT" altLang="it-IT" dirty="0"/>
            <a:t>c) le modificazioni degli atteggiamenti nei confronti dei genitori e del modo di porsi in relazione con loro;</a:t>
          </a:r>
          <a:endParaRPr lang="en-US" dirty="0"/>
        </a:p>
      </dgm:t>
    </dgm:pt>
    <dgm:pt modelId="{F36C2CC7-9D36-4027-A22B-DCC41D281B59}" type="parTrans" cxnId="{63835AD6-24BE-4042-A07F-442E5C2C67D1}">
      <dgm:prSet/>
      <dgm:spPr/>
      <dgm:t>
        <a:bodyPr/>
        <a:lstStyle/>
        <a:p>
          <a:endParaRPr lang="en-US"/>
        </a:p>
      </dgm:t>
    </dgm:pt>
    <dgm:pt modelId="{B2563A1F-AF4D-4675-8059-C7C9C989317D}" type="sibTrans" cxnId="{63835AD6-24BE-4042-A07F-442E5C2C67D1}">
      <dgm:prSet phldrT="3" phldr="0"/>
      <dgm:spPr/>
      <dgm:t>
        <a:bodyPr/>
        <a:lstStyle/>
        <a:p>
          <a:r>
            <a:rPr lang="en-US"/>
            <a:t>3</a:t>
          </a:r>
        </a:p>
      </dgm:t>
    </dgm:pt>
    <dgm:pt modelId="{39D6D0FF-04FF-49A3-85C0-98AEB26FBC89}">
      <dgm:prSet/>
      <dgm:spPr/>
      <dgm:t>
        <a:bodyPr/>
        <a:lstStyle/>
        <a:p>
          <a:r>
            <a:rPr lang="it-IT" altLang="it-IT" dirty="0"/>
            <a:t>d) i rapporti con coetanei dell'altro sesso, i primi innamoramenti e desideri sessuali;</a:t>
          </a:r>
          <a:endParaRPr lang="en-US" dirty="0"/>
        </a:p>
      </dgm:t>
    </dgm:pt>
    <dgm:pt modelId="{76F0151D-B448-42DA-8202-B8B843467F0F}" type="parTrans" cxnId="{B0135D7C-34DB-4134-A846-FC8514D71CAE}">
      <dgm:prSet/>
      <dgm:spPr/>
      <dgm:t>
        <a:bodyPr/>
        <a:lstStyle/>
        <a:p>
          <a:endParaRPr lang="en-US"/>
        </a:p>
      </dgm:t>
    </dgm:pt>
    <dgm:pt modelId="{640F4843-3CE8-4ACF-9148-B4C2A555A24A}" type="sibTrans" cxnId="{B0135D7C-34DB-4134-A846-FC8514D71CAE}">
      <dgm:prSet phldrT="4" phldr="0"/>
      <dgm:spPr/>
      <dgm:t>
        <a:bodyPr/>
        <a:lstStyle/>
        <a:p>
          <a:r>
            <a:rPr lang="en-US"/>
            <a:t>4</a:t>
          </a:r>
        </a:p>
      </dgm:t>
    </dgm:pt>
    <dgm:pt modelId="{4937A0AB-F693-447B-9778-38604EE57159}" type="pres">
      <dgm:prSet presAssocID="{1453228B-0D31-4308-A6A7-3916610F87DA}" presName="linearFlow" presStyleCnt="0">
        <dgm:presLayoutVars>
          <dgm:dir/>
          <dgm:animLvl val="lvl"/>
          <dgm:resizeHandles val="exact"/>
        </dgm:presLayoutVars>
      </dgm:prSet>
      <dgm:spPr/>
    </dgm:pt>
    <dgm:pt modelId="{5E57DA45-B57C-45C8-8BC8-C6BB11CD8E18}" type="pres">
      <dgm:prSet presAssocID="{DC01B2E5-C574-46D1-952D-DED0B615392F}" presName="compositeNode" presStyleCnt="0"/>
      <dgm:spPr/>
    </dgm:pt>
    <dgm:pt modelId="{B4F3CBB0-CCDE-42C2-950A-8C7A63B96CA5}" type="pres">
      <dgm:prSet presAssocID="{DC01B2E5-C574-46D1-952D-DED0B615392F}" presName="parTx" presStyleLbl="node1" presStyleIdx="0" presStyleCnt="0">
        <dgm:presLayoutVars>
          <dgm:chMax val="0"/>
          <dgm:chPref val="0"/>
          <dgm:bulletEnabled val="1"/>
        </dgm:presLayoutVars>
      </dgm:prSet>
      <dgm:spPr/>
    </dgm:pt>
    <dgm:pt modelId="{6AABE318-D135-457A-9BCD-E7D26AA6395C}" type="pres">
      <dgm:prSet presAssocID="{DC01B2E5-C574-46D1-952D-DED0B615392F}" presName="parSh" presStyleCnt="0"/>
      <dgm:spPr/>
    </dgm:pt>
    <dgm:pt modelId="{AB7B8B37-92A2-4323-BDD8-CE52A294A7AD}" type="pres">
      <dgm:prSet presAssocID="{DC01B2E5-C574-46D1-952D-DED0B615392F}" presName="lineNode" presStyleLbl="alignAccFollowNode1" presStyleIdx="0" presStyleCnt="12"/>
      <dgm:spPr/>
    </dgm:pt>
    <dgm:pt modelId="{EC7A22E0-2945-4151-9D21-19A66A5051CF}" type="pres">
      <dgm:prSet presAssocID="{DC01B2E5-C574-46D1-952D-DED0B615392F}" presName="lineArrowNode" presStyleLbl="alignAccFollowNode1" presStyleIdx="1" presStyleCnt="12"/>
      <dgm:spPr/>
    </dgm:pt>
    <dgm:pt modelId="{5D1601CD-3B32-4188-B8C5-DE828BFB373C}" type="pres">
      <dgm:prSet presAssocID="{C0F75016-50C2-4EA7-AD2D-AFED23D49FD3}" presName="sibTransNodeCircle" presStyleLbl="alignNode1" presStyleIdx="0" presStyleCnt="4">
        <dgm:presLayoutVars>
          <dgm:chMax val="0"/>
          <dgm:bulletEnabled/>
        </dgm:presLayoutVars>
      </dgm:prSet>
      <dgm:spPr/>
    </dgm:pt>
    <dgm:pt modelId="{91E6B792-9A7F-434A-81C0-B4BEED56250D}" type="pres">
      <dgm:prSet presAssocID="{C0F75016-50C2-4EA7-AD2D-AFED23D49FD3}" presName="spacerBetweenCircleAndCallout" presStyleCnt="0">
        <dgm:presLayoutVars/>
      </dgm:prSet>
      <dgm:spPr/>
    </dgm:pt>
    <dgm:pt modelId="{95FB73A1-C5B4-4C55-99FB-1EA9452FCD10}" type="pres">
      <dgm:prSet presAssocID="{DC01B2E5-C574-46D1-952D-DED0B615392F}" presName="nodeText" presStyleLbl="alignAccFollowNode1" presStyleIdx="2" presStyleCnt="12">
        <dgm:presLayoutVars>
          <dgm:bulletEnabled val="1"/>
        </dgm:presLayoutVars>
      </dgm:prSet>
      <dgm:spPr/>
    </dgm:pt>
    <dgm:pt modelId="{8878DF21-0568-4BC7-882B-4E484812296C}" type="pres">
      <dgm:prSet presAssocID="{C0F75016-50C2-4EA7-AD2D-AFED23D49FD3}" presName="sibTransComposite" presStyleCnt="0"/>
      <dgm:spPr/>
    </dgm:pt>
    <dgm:pt modelId="{E9E81737-9904-4A01-9B0B-3DCA582AB538}" type="pres">
      <dgm:prSet presAssocID="{6A590FB2-6BA8-4BDD-AC02-1377A495FD1E}" presName="compositeNode" presStyleCnt="0"/>
      <dgm:spPr/>
    </dgm:pt>
    <dgm:pt modelId="{2E4F2502-DB3F-4E08-8483-AEBB63E49A67}" type="pres">
      <dgm:prSet presAssocID="{6A590FB2-6BA8-4BDD-AC02-1377A495FD1E}" presName="parTx" presStyleLbl="node1" presStyleIdx="0" presStyleCnt="0">
        <dgm:presLayoutVars>
          <dgm:chMax val="0"/>
          <dgm:chPref val="0"/>
          <dgm:bulletEnabled val="1"/>
        </dgm:presLayoutVars>
      </dgm:prSet>
      <dgm:spPr/>
    </dgm:pt>
    <dgm:pt modelId="{C57418E1-B899-422B-81A7-9A54C1F51925}" type="pres">
      <dgm:prSet presAssocID="{6A590FB2-6BA8-4BDD-AC02-1377A495FD1E}" presName="parSh" presStyleCnt="0"/>
      <dgm:spPr/>
    </dgm:pt>
    <dgm:pt modelId="{F69D9CD7-332F-4108-8102-EA705C5C7159}" type="pres">
      <dgm:prSet presAssocID="{6A590FB2-6BA8-4BDD-AC02-1377A495FD1E}" presName="lineNode" presStyleLbl="alignAccFollowNode1" presStyleIdx="3" presStyleCnt="12"/>
      <dgm:spPr/>
    </dgm:pt>
    <dgm:pt modelId="{1FDC3E9E-DD6B-400A-9206-1B9EB29FC13A}" type="pres">
      <dgm:prSet presAssocID="{6A590FB2-6BA8-4BDD-AC02-1377A495FD1E}" presName="lineArrowNode" presStyleLbl="alignAccFollowNode1" presStyleIdx="4" presStyleCnt="12"/>
      <dgm:spPr/>
    </dgm:pt>
    <dgm:pt modelId="{450DCBB5-B421-4297-86FF-746DA18C4294}" type="pres">
      <dgm:prSet presAssocID="{6FA972B9-4925-4AD3-B7BD-5460A00CD786}" presName="sibTransNodeCircle" presStyleLbl="alignNode1" presStyleIdx="1" presStyleCnt="4">
        <dgm:presLayoutVars>
          <dgm:chMax val="0"/>
          <dgm:bulletEnabled/>
        </dgm:presLayoutVars>
      </dgm:prSet>
      <dgm:spPr/>
    </dgm:pt>
    <dgm:pt modelId="{3B6DC3FD-60F3-49A5-B79C-44F7B87F8CF1}" type="pres">
      <dgm:prSet presAssocID="{6FA972B9-4925-4AD3-B7BD-5460A00CD786}" presName="spacerBetweenCircleAndCallout" presStyleCnt="0">
        <dgm:presLayoutVars/>
      </dgm:prSet>
      <dgm:spPr/>
    </dgm:pt>
    <dgm:pt modelId="{FD3AE83F-3A71-4E36-B203-6DD48D1980E8}" type="pres">
      <dgm:prSet presAssocID="{6A590FB2-6BA8-4BDD-AC02-1377A495FD1E}" presName="nodeText" presStyleLbl="alignAccFollowNode1" presStyleIdx="5" presStyleCnt="12">
        <dgm:presLayoutVars>
          <dgm:bulletEnabled val="1"/>
        </dgm:presLayoutVars>
      </dgm:prSet>
      <dgm:spPr/>
    </dgm:pt>
    <dgm:pt modelId="{6E0F9049-5F31-49D8-8130-F84F72DA9A57}" type="pres">
      <dgm:prSet presAssocID="{6FA972B9-4925-4AD3-B7BD-5460A00CD786}" presName="sibTransComposite" presStyleCnt="0"/>
      <dgm:spPr/>
    </dgm:pt>
    <dgm:pt modelId="{97E427A8-1A4F-4EB1-B5C4-8BF8E0E5E2D6}" type="pres">
      <dgm:prSet presAssocID="{86D57601-7018-4774-B9C0-98BB29425CC5}" presName="compositeNode" presStyleCnt="0"/>
      <dgm:spPr/>
    </dgm:pt>
    <dgm:pt modelId="{A877E676-18D6-4918-8E5F-62D5CF7DB648}" type="pres">
      <dgm:prSet presAssocID="{86D57601-7018-4774-B9C0-98BB29425CC5}" presName="parTx" presStyleLbl="node1" presStyleIdx="0" presStyleCnt="0">
        <dgm:presLayoutVars>
          <dgm:chMax val="0"/>
          <dgm:chPref val="0"/>
          <dgm:bulletEnabled val="1"/>
        </dgm:presLayoutVars>
      </dgm:prSet>
      <dgm:spPr/>
    </dgm:pt>
    <dgm:pt modelId="{1E019050-450D-4DA3-AFBB-96321056B025}" type="pres">
      <dgm:prSet presAssocID="{86D57601-7018-4774-B9C0-98BB29425CC5}" presName="parSh" presStyleCnt="0"/>
      <dgm:spPr/>
    </dgm:pt>
    <dgm:pt modelId="{A20F6B83-BA5D-4AA0-84CE-CD5FEEB23F66}" type="pres">
      <dgm:prSet presAssocID="{86D57601-7018-4774-B9C0-98BB29425CC5}" presName="lineNode" presStyleLbl="alignAccFollowNode1" presStyleIdx="6" presStyleCnt="12"/>
      <dgm:spPr/>
    </dgm:pt>
    <dgm:pt modelId="{FFDDC861-C76B-494A-993C-DE763567045E}" type="pres">
      <dgm:prSet presAssocID="{86D57601-7018-4774-B9C0-98BB29425CC5}" presName="lineArrowNode" presStyleLbl="alignAccFollowNode1" presStyleIdx="7" presStyleCnt="12"/>
      <dgm:spPr/>
    </dgm:pt>
    <dgm:pt modelId="{2BABCCBE-5ABE-4839-BB65-8D042A541970}" type="pres">
      <dgm:prSet presAssocID="{B2563A1F-AF4D-4675-8059-C7C9C989317D}" presName="sibTransNodeCircle" presStyleLbl="alignNode1" presStyleIdx="2" presStyleCnt="4">
        <dgm:presLayoutVars>
          <dgm:chMax val="0"/>
          <dgm:bulletEnabled/>
        </dgm:presLayoutVars>
      </dgm:prSet>
      <dgm:spPr/>
    </dgm:pt>
    <dgm:pt modelId="{E581174C-1615-46CB-BFDD-08B3991F55C2}" type="pres">
      <dgm:prSet presAssocID="{B2563A1F-AF4D-4675-8059-C7C9C989317D}" presName="spacerBetweenCircleAndCallout" presStyleCnt="0">
        <dgm:presLayoutVars/>
      </dgm:prSet>
      <dgm:spPr/>
    </dgm:pt>
    <dgm:pt modelId="{F1E77024-F50B-4E48-A389-EDBC8BB5C510}" type="pres">
      <dgm:prSet presAssocID="{86D57601-7018-4774-B9C0-98BB29425CC5}" presName="nodeText" presStyleLbl="alignAccFollowNode1" presStyleIdx="8" presStyleCnt="12">
        <dgm:presLayoutVars>
          <dgm:bulletEnabled val="1"/>
        </dgm:presLayoutVars>
      </dgm:prSet>
      <dgm:spPr/>
    </dgm:pt>
    <dgm:pt modelId="{9033B27B-F7A5-4002-BC87-73B20618F7D7}" type="pres">
      <dgm:prSet presAssocID="{B2563A1F-AF4D-4675-8059-C7C9C989317D}" presName="sibTransComposite" presStyleCnt="0"/>
      <dgm:spPr/>
    </dgm:pt>
    <dgm:pt modelId="{423C6763-DA20-4127-9CA7-01D78E4FFFAE}" type="pres">
      <dgm:prSet presAssocID="{39D6D0FF-04FF-49A3-85C0-98AEB26FBC89}" presName="compositeNode" presStyleCnt="0"/>
      <dgm:spPr/>
    </dgm:pt>
    <dgm:pt modelId="{1E208304-EE44-49B1-9EB1-BA37C412D868}" type="pres">
      <dgm:prSet presAssocID="{39D6D0FF-04FF-49A3-85C0-98AEB26FBC89}" presName="parTx" presStyleLbl="node1" presStyleIdx="0" presStyleCnt="0">
        <dgm:presLayoutVars>
          <dgm:chMax val="0"/>
          <dgm:chPref val="0"/>
          <dgm:bulletEnabled val="1"/>
        </dgm:presLayoutVars>
      </dgm:prSet>
      <dgm:spPr/>
    </dgm:pt>
    <dgm:pt modelId="{54A5242B-5AC6-406F-BDB3-F79E95C8F137}" type="pres">
      <dgm:prSet presAssocID="{39D6D0FF-04FF-49A3-85C0-98AEB26FBC89}" presName="parSh" presStyleCnt="0"/>
      <dgm:spPr/>
    </dgm:pt>
    <dgm:pt modelId="{4C94944F-0287-4320-9EEB-8075EC10A673}" type="pres">
      <dgm:prSet presAssocID="{39D6D0FF-04FF-49A3-85C0-98AEB26FBC89}" presName="lineNode" presStyleLbl="alignAccFollowNode1" presStyleIdx="9" presStyleCnt="12"/>
      <dgm:spPr/>
    </dgm:pt>
    <dgm:pt modelId="{678E92EF-E916-4EEB-917D-77FBB38DA7F3}" type="pres">
      <dgm:prSet presAssocID="{39D6D0FF-04FF-49A3-85C0-98AEB26FBC89}" presName="lineArrowNode" presStyleLbl="alignAccFollowNode1" presStyleIdx="10" presStyleCnt="12"/>
      <dgm:spPr/>
    </dgm:pt>
    <dgm:pt modelId="{03554E05-0B6F-4AFA-8AF2-7D74AA3138C8}" type="pres">
      <dgm:prSet presAssocID="{640F4843-3CE8-4ACF-9148-B4C2A555A24A}" presName="sibTransNodeCircle" presStyleLbl="alignNode1" presStyleIdx="3" presStyleCnt="4">
        <dgm:presLayoutVars>
          <dgm:chMax val="0"/>
          <dgm:bulletEnabled/>
        </dgm:presLayoutVars>
      </dgm:prSet>
      <dgm:spPr/>
    </dgm:pt>
    <dgm:pt modelId="{7B73E50E-D344-4044-8C98-BFC228246010}" type="pres">
      <dgm:prSet presAssocID="{640F4843-3CE8-4ACF-9148-B4C2A555A24A}" presName="spacerBetweenCircleAndCallout" presStyleCnt="0">
        <dgm:presLayoutVars/>
      </dgm:prSet>
      <dgm:spPr/>
    </dgm:pt>
    <dgm:pt modelId="{43186915-1EBF-4CC0-997B-C1217C86C477}" type="pres">
      <dgm:prSet presAssocID="{39D6D0FF-04FF-49A3-85C0-98AEB26FBC89}" presName="nodeText" presStyleLbl="alignAccFollowNode1" presStyleIdx="11" presStyleCnt="12">
        <dgm:presLayoutVars>
          <dgm:bulletEnabled val="1"/>
        </dgm:presLayoutVars>
      </dgm:prSet>
      <dgm:spPr/>
    </dgm:pt>
  </dgm:ptLst>
  <dgm:cxnLst>
    <dgm:cxn modelId="{0904050A-1F0A-4721-9A1C-7801F6AE8BA3}" type="presOf" srcId="{C0F75016-50C2-4EA7-AD2D-AFED23D49FD3}" destId="{5D1601CD-3B32-4188-B8C5-DE828BFB373C}" srcOrd="0" destOrd="0" presId="urn:microsoft.com/office/officeart/2016/7/layout/LinearArrowProcessNumbered"/>
    <dgm:cxn modelId="{BE81EE39-32A1-465A-8977-A25DD0BEC3D7}" type="presOf" srcId="{640F4843-3CE8-4ACF-9148-B4C2A555A24A}" destId="{03554E05-0B6F-4AFA-8AF2-7D74AA3138C8}" srcOrd="0" destOrd="0" presId="urn:microsoft.com/office/officeart/2016/7/layout/LinearArrowProcessNumbered"/>
    <dgm:cxn modelId="{37BCD34C-6783-486D-B749-73F779DA7799}" type="presOf" srcId="{39D6D0FF-04FF-49A3-85C0-98AEB26FBC89}" destId="{43186915-1EBF-4CC0-997B-C1217C86C477}" srcOrd="0" destOrd="0" presId="urn:microsoft.com/office/officeart/2016/7/layout/LinearArrowProcessNumbered"/>
    <dgm:cxn modelId="{A11B1155-0531-464D-A2C1-85575C34927E}" srcId="{1453228B-0D31-4308-A6A7-3916610F87DA}" destId="{DC01B2E5-C574-46D1-952D-DED0B615392F}" srcOrd="0" destOrd="0" parTransId="{C67F3D4D-A740-4618-A4BE-1F1DB4B113C2}" sibTransId="{C0F75016-50C2-4EA7-AD2D-AFED23D49FD3}"/>
    <dgm:cxn modelId="{B0135D7C-34DB-4134-A846-FC8514D71CAE}" srcId="{1453228B-0D31-4308-A6A7-3916610F87DA}" destId="{39D6D0FF-04FF-49A3-85C0-98AEB26FBC89}" srcOrd="3" destOrd="0" parTransId="{76F0151D-B448-42DA-8202-B8B843467F0F}" sibTransId="{640F4843-3CE8-4ACF-9148-B4C2A555A24A}"/>
    <dgm:cxn modelId="{E280D48A-F569-4BC2-90B6-3F900C925472}" type="presOf" srcId="{B2563A1F-AF4D-4675-8059-C7C9C989317D}" destId="{2BABCCBE-5ABE-4839-BB65-8D042A541970}" srcOrd="0" destOrd="0" presId="urn:microsoft.com/office/officeart/2016/7/layout/LinearArrowProcessNumbered"/>
    <dgm:cxn modelId="{2348B7AE-CB0E-403B-901F-A9A0E254491A}" srcId="{1453228B-0D31-4308-A6A7-3916610F87DA}" destId="{6A590FB2-6BA8-4BDD-AC02-1377A495FD1E}" srcOrd="1" destOrd="0" parTransId="{36689D90-1F24-4DF2-BA31-C248B61ED70E}" sibTransId="{6FA972B9-4925-4AD3-B7BD-5460A00CD786}"/>
    <dgm:cxn modelId="{D4ECADCD-5252-4CC9-858B-F0A8157F7877}" type="presOf" srcId="{1453228B-0D31-4308-A6A7-3916610F87DA}" destId="{4937A0AB-F693-447B-9778-38604EE57159}" srcOrd="0" destOrd="0" presId="urn:microsoft.com/office/officeart/2016/7/layout/LinearArrowProcessNumbered"/>
    <dgm:cxn modelId="{63835AD6-24BE-4042-A07F-442E5C2C67D1}" srcId="{1453228B-0D31-4308-A6A7-3916610F87DA}" destId="{86D57601-7018-4774-B9C0-98BB29425CC5}" srcOrd="2" destOrd="0" parTransId="{F36C2CC7-9D36-4027-A22B-DCC41D281B59}" sibTransId="{B2563A1F-AF4D-4675-8059-C7C9C989317D}"/>
    <dgm:cxn modelId="{DAD4B0E0-9B4D-4C10-BBCF-602D3B1B20B4}" type="presOf" srcId="{6FA972B9-4925-4AD3-B7BD-5460A00CD786}" destId="{450DCBB5-B421-4297-86FF-746DA18C4294}" srcOrd="0" destOrd="0" presId="urn:microsoft.com/office/officeart/2016/7/layout/LinearArrowProcessNumbered"/>
    <dgm:cxn modelId="{7AAB4AE1-0A67-41C2-AEB8-0CD0D51CD87A}" type="presOf" srcId="{6A590FB2-6BA8-4BDD-AC02-1377A495FD1E}" destId="{FD3AE83F-3A71-4E36-B203-6DD48D1980E8}" srcOrd="0" destOrd="0" presId="urn:microsoft.com/office/officeart/2016/7/layout/LinearArrowProcessNumbered"/>
    <dgm:cxn modelId="{1C2085E6-7445-4061-81E3-2647E6C776F3}" type="presOf" srcId="{DC01B2E5-C574-46D1-952D-DED0B615392F}" destId="{95FB73A1-C5B4-4C55-99FB-1EA9452FCD10}" srcOrd="0" destOrd="0" presId="urn:microsoft.com/office/officeart/2016/7/layout/LinearArrowProcessNumbered"/>
    <dgm:cxn modelId="{0238EFE8-0DFB-4418-9F0B-023623C2B95F}" type="presOf" srcId="{86D57601-7018-4774-B9C0-98BB29425CC5}" destId="{F1E77024-F50B-4E48-A389-EDBC8BB5C510}" srcOrd="0" destOrd="0" presId="urn:microsoft.com/office/officeart/2016/7/layout/LinearArrowProcessNumbered"/>
    <dgm:cxn modelId="{5014B1C8-8461-4274-BBB9-0AFFB0E5EE58}" type="presParOf" srcId="{4937A0AB-F693-447B-9778-38604EE57159}" destId="{5E57DA45-B57C-45C8-8BC8-C6BB11CD8E18}" srcOrd="0" destOrd="0" presId="urn:microsoft.com/office/officeart/2016/7/layout/LinearArrowProcessNumbered"/>
    <dgm:cxn modelId="{7F4BC423-E868-4F6F-A283-B176C1591E1C}" type="presParOf" srcId="{5E57DA45-B57C-45C8-8BC8-C6BB11CD8E18}" destId="{B4F3CBB0-CCDE-42C2-950A-8C7A63B96CA5}" srcOrd="0" destOrd="0" presId="urn:microsoft.com/office/officeart/2016/7/layout/LinearArrowProcessNumbered"/>
    <dgm:cxn modelId="{18DA19E8-BFFA-4E95-BFD3-655D2C126C01}" type="presParOf" srcId="{5E57DA45-B57C-45C8-8BC8-C6BB11CD8E18}" destId="{6AABE318-D135-457A-9BCD-E7D26AA6395C}" srcOrd="1" destOrd="0" presId="urn:microsoft.com/office/officeart/2016/7/layout/LinearArrowProcessNumbered"/>
    <dgm:cxn modelId="{F7E09D0F-14B9-43E4-A0EB-A5F4601EF800}" type="presParOf" srcId="{6AABE318-D135-457A-9BCD-E7D26AA6395C}" destId="{AB7B8B37-92A2-4323-BDD8-CE52A294A7AD}" srcOrd="0" destOrd="0" presId="urn:microsoft.com/office/officeart/2016/7/layout/LinearArrowProcessNumbered"/>
    <dgm:cxn modelId="{F2973E29-D266-4F2E-842E-203A190532E6}" type="presParOf" srcId="{6AABE318-D135-457A-9BCD-E7D26AA6395C}" destId="{EC7A22E0-2945-4151-9D21-19A66A5051CF}" srcOrd="1" destOrd="0" presId="urn:microsoft.com/office/officeart/2016/7/layout/LinearArrowProcessNumbered"/>
    <dgm:cxn modelId="{C71ED856-24E9-4F7C-8566-0B301FD79E31}" type="presParOf" srcId="{6AABE318-D135-457A-9BCD-E7D26AA6395C}" destId="{5D1601CD-3B32-4188-B8C5-DE828BFB373C}" srcOrd="2" destOrd="0" presId="urn:microsoft.com/office/officeart/2016/7/layout/LinearArrowProcessNumbered"/>
    <dgm:cxn modelId="{EF2BFAB7-9FEA-433C-B671-AE3F75A53479}" type="presParOf" srcId="{6AABE318-D135-457A-9BCD-E7D26AA6395C}" destId="{91E6B792-9A7F-434A-81C0-B4BEED56250D}" srcOrd="3" destOrd="0" presId="urn:microsoft.com/office/officeart/2016/7/layout/LinearArrowProcessNumbered"/>
    <dgm:cxn modelId="{9BC6587E-17EF-48D6-966C-CB4108C744BD}" type="presParOf" srcId="{5E57DA45-B57C-45C8-8BC8-C6BB11CD8E18}" destId="{95FB73A1-C5B4-4C55-99FB-1EA9452FCD10}" srcOrd="2" destOrd="0" presId="urn:microsoft.com/office/officeart/2016/7/layout/LinearArrowProcessNumbered"/>
    <dgm:cxn modelId="{4EF168C6-17A1-4983-8F44-2D5546728D98}" type="presParOf" srcId="{4937A0AB-F693-447B-9778-38604EE57159}" destId="{8878DF21-0568-4BC7-882B-4E484812296C}" srcOrd="1" destOrd="0" presId="urn:microsoft.com/office/officeart/2016/7/layout/LinearArrowProcessNumbered"/>
    <dgm:cxn modelId="{B397488C-BA6B-434A-835B-FA95EC153973}" type="presParOf" srcId="{4937A0AB-F693-447B-9778-38604EE57159}" destId="{E9E81737-9904-4A01-9B0B-3DCA582AB538}" srcOrd="2" destOrd="0" presId="urn:microsoft.com/office/officeart/2016/7/layout/LinearArrowProcessNumbered"/>
    <dgm:cxn modelId="{D5285752-B409-4E7D-B20A-3B69D06FE1ED}" type="presParOf" srcId="{E9E81737-9904-4A01-9B0B-3DCA582AB538}" destId="{2E4F2502-DB3F-4E08-8483-AEBB63E49A67}" srcOrd="0" destOrd="0" presId="urn:microsoft.com/office/officeart/2016/7/layout/LinearArrowProcessNumbered"/>
    <dgm:cxn modelId="{193268B2-E627-418B-B49C-FAB278D4768F}" type="presParOf" srcId="{E9E81737-9904-4A01-9B0B-3DCA582AB538}" destId="{C57418E1-B899-422B-81A7-9A54C1F51925}" srcOrd="1" destOrd="0" presId="urn:microsoft.com/office/officeart/2016/7/layout/LinearArrowProcessNumbered"/>
    <dgm:cxn modelId="{A11E8B2B-96F5-4B2A-95AD-D00BD184C990}" type="presParOf" srcId="{C57418E1-B899-422B-81A7-9A54C1F51925}" destId="{F69D9CD7-332F-4108-8102-EA705C5C7159}" srcOrd="0" destOrd="0" presId="urn:microsoft.com/office/officeart/2016/7/layout/LinearArrowProcessNumbered"/>
    <dgm:cxn modelId="{D1BC3BDE-2DC1-4ED6-B2FE-60F23642EE36}" type="presParOf" srcId="{C57418E1-B899-422B-81A7-9A54C1F51925}" destId="{1FDC3E9E-DD6B-400A-9206-1B9EB29FC13A}" srcOrd="1" destOrd="0" presId="urn:microsoft.com/office/officeart/2016/7/layout/LinearArrowProcessNumbered"/>
    <dgm:cxn modelId="{3E199084-4314-4620-ADCC-919554BD030B}" type="presParOf" srcId="{C57418E1-B899-422B-81A7-9A54C1F51925}" destId="{450DCBB5-B421-4297-86FF-746DA18C4294}" srcOrd="2" destOrd="0" presId="urn:microsoft.com/office/officeart/2016/7/layout/LinearArrowProcessNumbered"/>
    <dgm:cxn modelId="{CF322890-746C-4637-AA62-A85A87DF725C}" type="presParOf" srcId="{C57418E1-B899-422B-81A7-9A54C1F51925}" destId="{3B6DC3FD-60F3-49A5-B79C-44F7B87F8CF1}" srcOrd="3" destOrd="0" presId="urn:microsoft.com/office/officeart/2016/7/layout/LinearArrowProcessNumbered"/>
    <dgm:cxn modelId="{1644A181-2F32-41D8-B26F-9A7D326EB93C}" type="presParOf" srcId="{E9E81737-9904-4A01-9B0B-3DCA582AB538}" destId="{FD3AE83F-3A71-4E36-B203-6DD48D1980E8}" srcOrd="2" destOrd="0" presId="urn:microsoft.com/office/officeart/2016/7/layout/LinearArrowProcessNumbered"/>
    <dgm:cxn modelId="{4B8740DD-F52D-4B45-8A6D-D0A3328A86BB}" type="presParOf" srcId="{4937A0AB-F693-447B-9778-38604EE57159}" destId="{6E0F9049-5F31-49D8-8130-F84F72DA9A57}" srcOrd="3" destOrd="0" presId="urn:microsoft.com/office/officeart/2016/7/layout/LinearArrowProcessNumbered"/>
    <dgm:cxn modelId="{087F342F-4AF6-4AAC-9F1C-E5EDC9F178EC}" type="presParOf" srcId="{4937A0AB-F693-447B-9778-38604EE57159}" destId="{97E427A8-1A4F-4EB1-B5C4-8BF8E0E5E2D6}" srcOrd="4" destOrd="0" presId="urn:microsoft.com/office/officeart/2016/7/layout/LinearArrowProcessNumbered"/>
    <dgm:cxn modelId="{8D69250E-A7E0-4CBC-A091-10521F4406F7}" type="presParOf" srcId="{97E427A8-1A4F-4EB1-B5C4-8BF8E0E5E2D6}" destId="{A877E676-18D6-4918-8E5F-62D5CF7DB648}" srcOrd="0" destOrd="0" presId="urn:microsoft.com/office/officeart/2016/7/layout/LinearArrowProcessNumbered"/>
    <dgm:cxn modelId="{390677E4-9281-4A09-8225-360EE6845F81}" type="presParOf" srcId="{97E427A8-1A4F-4EB1-B5C4-8BF8E0E5E2D6}" destId="{1E019050-450D-4DA3-AFBB-96321056B025}" srcOrd="1" destOrd="0" presId="urn:microsoft.com/office/officeart/2016/7/layout/LinearArrowProcessNumbered"/>
    <dgm:cxn modelId="{DCC69A1A-9658-4F96-B8EF-C17201A9EFAF}" type="presParOf" srcId="{1E019050-450D-4DA3-AFBB-96321056B025}" destId="{A20F6B83-BA5D-4AA0-84CE-CD5FEEB23F66}" srcOrd="0" destOrd="0" presId="urn:microsoft.com/office/officeart/2016/7/layout/LinearArrowProcessNumbered"/>
    <dgm:cxn modelId="{A4D48C97-3381-4168-AE5F-E2D5040F702F}" type="presParOf" srcId="{1E019050-450D-4DA3-AFBB-96321056B025}" destId="{FFDDC861-C76B-494A-993C-DE763567045E}" srcOrd="1" destOrd="0" presId="urn:microsoft.com/office/officeart/2016/7/layout/LinearArrowProcessNumbered"/>
    <dgm:cxn modelId="{ED6C66AA-D8E1-48C0-9CFF-8D9D2AD1906D}" type="presParOf" srcId="{1E019050-450D-4DA3-AFBB-96321056B025}" destId="{2BABCCBE-5ABE-4839-BB65-8D042A541970}" srcOrd="2" destOrd="0" presId="urn:microsoft.com/office/officeart/2016/7/layout/LinearArrowProcessNumbered"/>
    <dgm:cxn modelId="{ED83BD6C-24C4-4521-99AF-6E6050719423}" type="presParOf" srcId="{1E019050-450D-4DA3-AFBB-96321056B025}" destId="{E581174C-1615-46CB-BFDD-08B3991F55C2}" srcOrd="3" destOrd="0" presId="urn:microsoft.com/office/officeart/2016/7/layout/LinearArrowProcessNumbered"/>
    <dgm:cxn modelId="{96C15409-03D4-4900-BD07-AC68BEEBC637}" type="presParOf" srcId="{97E427A8-1A4F-4EB1-B5C4-8BF8E0E5E2D6}" destId="{F1E77024-F50B-4E48-A389-EDBC8BB5C510}" srcOrd="2" destOrd="0" presId="urn:microsoft.com/office/officeart/2016/7/layout/LinearArrowProcessNumbered"/>
    <dgm:cxn modelId="{62E2D0C3-8497-4442-9DCC-D901F0E84C40}" type="presParOf" srcId="{4937A0AB-F693-447B-9778-38604EE57159}" destId="{9033B27B-F7A5-4002-BC87-73B20618F7D7}" srcOrd="5" destOrd="0" presId="urn:microsoft.com/office/officeart/2016/7/layout/LinearArrowProcessNumbered"/>
    <dgm:cxn modelId="{1825D6B6-AF86-4EAB-BF31-5341C5B8EDF6}" type="presParOf" srcId="{4937A0AB-F693-447B-9778-38604EE57159}" destId="{423C6763-DA20-4127-9CA7-01D78E4FFFAE}" srcOrd="6" destOrd="0" presId="urn:microsoft.com/office/officeart/2016/7/layout/LinearArrowProcessNumbered"/>
    <dgm:cxn modelId="{2312F8E9-9C8D-4B2A-A3DB-C7F5F0F5F018}" type="presParOf" srcId="{423C6763-DA20-4127-9CA7-01D78E4FFFAE}" destId="{1E208304-EE44-49B1-9EB1-BA37C412D868}" srcOrd="0" destOrd="0" presId="urn:microsoft.com/office/officeart/2016/7/layout/LinearArrowProcessNumbered"/>
    <dgm:cxn modelId="{EFC30C6F-0B72-431F-BAF7-5FF9756EDCA6}" type="presParOf" srcId="{423C6763-DA20-4127-9CA7-01D78E4FFFAE}" destId="{54A5242B-5AC6-406F-BDB3-F79E95C8F137}" srcOrd="1" destOrd="0" presId="urn:microsoft.com/office/officeart/2016/7/layout/LinearArrowProcessNumbered"/>
    <dgm:cxn modelId="{7D654274-1A08-42F1-8061-B8F27F80D9B4}" type="presParOf" srcId="{54A5242B-5AC6-406F-BDB3-F79E95C8F137}" destId="{4C94944F-0287-4320-9EEB-8075EC10A673}" srcOrd="0" destOrd="0" presId="urn:microsoft.com/office/officeart/2016/7/layout/LinearArrowProcessNumbered"/>
    <dgm:cxn modelId="{1A449680-AA84-41D9-AAF7-68FF42E541EE}" type="presParOf" srcId="{54A5242B-5AC6-406F-BDB3-F79E95C8F137}" destId="{678E92EF-E916-4EEB-917D-77FBB38DA7F3}" srcOrd="1" destOrd="0" presId="urn:microsoft.com/office/officeart/2016/7/layout/LinearArrowProcessNumbered"/>
    <dgm:cxn modelId="{82C297F2-53E5-4B82-ABC5-6DDFDBAE2534}" type="presParOf" srcId="{54A5242B-5AC6-406F-BDB3-F79E95C8F137}" destId="{03554E05-0B6F-4AFA-8AF2-7D74AA3138C8}" srcOrd="2" destOrd="0" presId="urn:microsoft.com/office/officeart/2016/7/layout/LinearArrowProcessNumbered"/>
    <dgm:cxn modelId="{C4AB90F8-098E-4553-91F6-9E285F6D80CA}" type="presParOf" srcId="{54A5242B-5AC6-406F-BDB3-F79E95C8F137}" destId="{7B73E50E-D344-4044-8C98-BFC228246010}" srcOrd="3" destOrd="0" presId="urn:microsoft.com/office/officeart/2016/7/layout/LinearArrowProcessNumbered"/>
    <dgm:cxn modelId="{0F02F32E-7FF1-4EE0-8A49-2D0FD7C2AC13}" type="presParOf" srcId="{423C6763-DA20-4127-9CA7-01D78E4FFFAE}" destId="{43186915-1EBF-4CC0-997B-C1217C86C477}"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53228B-0D31-4308-A6A7-3916610F87DA}" type="doc">
      <dgm:prSet loTypeId="urn:microsoft.com/office/officeart/2016/7/layout/LinearArrowProcessNumbered" loCatId="process" qsTypeId="urn:microsoft.com/office/officeart/2005/8/quickstyle/simple1" qsCatId="simple" csTypeId="urn:microsoft.com/office/officeart/2005/8/colors/colorful2" csCatId="colorful"/>
      <dgm:spPr/>
      <dgm:t>
        <a:bodyPr/>
        <a:lstStyle/>
        <a:p>
          <a:endParaRPr lang="en-US"/>
        </a:p>
      </dgm:t>
    </dgm:pt>
    <dgm:pt modelId="{DC01B2E5-C574-46D1-952D-DED0B615392F}">
      <dgm:prSet/>
      <dgm:spPr/>
      <dgm:t>
        <a:bodyPr/>
        <a:lstStyle/>
        <a:p>
          <a:r>
            <a:rPr lang="it-IT" dirty="0"/>
            <a:t>e) le relazioni con il gruppo dei coetanei;</a:t>
          </a:r>
          <a:endParaRPr lang="en-US" dirty="0"/>
        </a:p>
      </dgm:t>
    </dgm:pt>
    <dgm:pt modelId="{C67F3D4D-A740-4618-A4BE-1F1DB4B113C2}" type="parTrans" cxnId="{A11B1155-0531-464D-A2C1-85575C34927E}">
      <dgm:prSet/>
      <dgm:spPr/>
      <dgm:t>
        <a:bodyPr/>
        <a:lstStyle/>
        <a:p>
          <a:endParaRPr lang="en-US"/>
        </a:p>
      </dgm:t>
    </dgm:pt>
    <dgm:pt modelId="{C0F75016-50C2-4EA7-AD2D-AFED23D49FD3}" type="sibTrans" cxnId="{A11B1155-0531-464D-A2C1-85575C34927E}">
      <dgm:prSet phldrT="1"/>
      <dgm:spPr/>
      <dgm:t>
        <a:bodyPr/>
        <a:lstStyle/>
        <a:p>
          <a:r>
            <a:rPr lang="en-US"/>
            <a:t>1</a:t>
          </a:r>
        </a:p>
      </dgm:t>
    </dgm:pt>
    <dgm:pt modelId="{6A590FB2-6BA8-4BDD-AC02-1377A495FD1E}">
      <dgm:prSet/>
      <dgm:spPr/>
      <dgm:t>
        <a:bodyPr/>
        <a:lstStyle/>
        <a:p>
          <a:r>
            <a:rPr lang="it-IT"/>
            <a:t>f) la scelta della scuola media superiore o l'inserimento nel mondo del lavoro;</a:t>
          </a:r>
          <a:endParaRPr lang="en-US"/>
        </a:p>
      </dgm:t>
    </dgm:pt>
    <dgm:pt modelId="{36689D90-1F24-4DF2-BA31-C248B61ED70E}" type="parTrans" cxnId="{2348B7AE-CB0E-403B-901F-A9A0E254491A}">
      <dgm:prSet/>
      <dgm:spPr/>
      <dgm:t>
        <a:bodyPr/>
        <a:lstStyle/>
        <a:p>
          <a:endParaRPr lang="en-US"/>
        </a:p>
      </dgm:t>
    </dgm:pt>
    <dgm:pt modelId="{6FA972B9-4925-4AD3-B7BD-5460A00CD786}" type="sibTrans" cxnId="{2348B7AE-CB0E-403B-901F-A9A0E254491A}">
      <dgm:prSet phldrT="2"/>
      <dgm:spPr/>
      <dgm:t>
        <a:bodyPr/>
        <a:lstStyle/>
        <a:p>
          <a:r>
            <a:rPr lang="en-US"/>
            <a:t>2</a:t>
          </a:r>
        </a:p>
      </dgm:t>
    </dgm:pt>
    <dgm:pt modelId="{86D57601-7018-4774-B9C0-98BB29425CC5}">
      <dgm:prSet/>
      <dgm:spPr/>
      <dgm:t>
        <a:bodyPr/>
        <a:lstStyle/>
        <a:p>
          <a:r>
            <a:rPr lang="it-IT"/>
            <a:t>g) le prime esperienze di innamoramento e la storia delle relazioni affettive significative: stile di attaccamento, esperienze di distacco, esperienze sessuali;</a:t>
          </a:r>
          <a:endParaRPr lang="en-US"/>
        </a:p>
      </dgm:t>
    </dgm:pt>
    <dgm:pt modelId="{F36C2CC7-9D36-4027-A22B-DCC41D281B59}" type="parTrans" cxnId="{63835AD6-24BE-4042-A07F-442E5C2C67D1}">
      <dgm:prSet/>
      <dgm:spPr/>
      <dgm:t>
        <a:bodyPr/>
        <a:lstStyle/>
        <a:p>
          <a:endParaRPr lang="en-US"/>
        </a:p>
      </dgm:t>
    </dgm:pt>
    <dgm:pt modelId="{B2563A1F-AF4D-4675-8059-C7C9C989317D}" type="sibTrans" cxnId="{63835AD6-24BE-4042-A07F-442E5C2C67D1}">
      <dgm:prSet phldrT="3"/>
      <dgm:spPr/>
      <dgm:t>
        <a:bodyPr/>
        <a:lstStyle/>
        <a:p>
          <a:r>
            <a:rPr lang="en-US"/>
            <a:t>3</a:t>
          </a:r>
        </a:p>
      </dgm:t>
    </dgm:pt>
    <dgm:pt modelId="{39D6D0FF-04FF-49A3-85C0-98AEB26FBC89}">
      <dgm:prSet/>
      <dgm:spPr/>
      <dgm:t>
        <a:bodyPr/>
        <a:lstStyle/>
        <a:p>
          <a:r>
            <a:rPr lang="it-IT" dirty="0"/>
            <a:t>h) gli atteggiamenti dei genitori nei confronti delle richieste di autonomia (livelli di autonomia raggiunti), delle esperienze sentimentali e sessuali;</a:t>
          </a:r>
          <a:endParaRPr lang="en-US" dirty="0"/>
        </a:p>
      </dgm:t>
    </dgm:pt>
    <dgm:pt modelId="{76F0151D-B448-42DA-8202-B8B843467F0F}" type="parTrans" cxnId="{B0135D7C-34DB-4134-A846-FC8514D71CAE}">
      <dgm:prSet/>
      <dgm:spPr/>
      <dgm:t>
        <a:bodyPr/>
        <a:lstStyle/>
        <a:p>
          <a:endParaRPr lang="en-US"/>
        </a:p>
      </dgm:t>
    </dgm:pt>
    <dgm:pt modelId="{640F4843-3CE8-4ACF-9148-B4C2A555A24A}" type="sibTrans" cxnId="{B0135D7C-34DB-4134-A846-FC8514D71CAE}">
      <dgm:prSet phldrT="4"/>
      <dgm:spPr/>
      <dgm:t>
        <a:bodyPr/>
        <a:lstStyle/>
        <a:p>
          <a:r>
            <a:rPr lang="en-US"/>
            <a:t>4</a:t>
          </a:r>
        </a:p>
      </dgm:t>
    </dgm:pt>
    <dgm:pt modelId="{E88F03B9-F9CB-4724-B148-C76C6DAF2436}">
      <dgm:prSet/>
      <dgm:spPr/>
      <dgm:t>
        <a:bodyPr/>
        <a:lstStyle/>
        <a:p>
          <a:r>
            <a:rPr lang="it-IT"/>
            <a:t>i) ingresso nel mondo universitario e lavorativo. </a:t>
          </a:r>
          <a:endParaRPr lang="en-US"/>
        </a:p>
      </dgm:t>
    </dgm:pt>
    <dgm:pt modelId="{983FF5A4-FCEF-4B72-B7DB-6078E277BC8F}" type="parTrans" cxnId="{D93256DD-3274-43F5-9C43-61C2406AA7EA}">
      <dgm:prSet/>
      <dgm:spPr/>
      <dgm:t>
        <a:bodyPr/>
        <a:lstStyle/>
        <a:p>
          <a:endParaRPr lang="en-US"/>
        </a:p>
      </dgm:t>
    </dgm:pt>
    <dgm:pt modelId="{10528541-56E9-4A27-B5C9-39BD7B087A97}" type="sibTrans" cxnId="{D93256DD-3274-43F5-9C43-61C2406AA7EA}">
      <dgm:prSet phldrT="5"/>
      <dgm:spPr/>
      <dgm:t>
        <a:bodyPr/>
        <a:lstStyle/>
        <a:p>
          <a:r>
            <a:rPr lang="en-US"/>
            <a:t>5</a:t>
          </a:r>
        </a:p>
      </dgm:t>
    </dgm:pt>
    <dgm:pt modelId="{4937A0AB-F693-447B-9778-38604EE57159}" type="pres">
      <dgm:prSet presAssocID="{1453228B-0D31-4308-A6A7-3916610F87DA}" presName="linearFlow" presStyleCnt="0">
        <dgm:presLayoutVars>
          <dgm:dir/>
          <dgm:animLvl val="lvl"/>
          <dgm:resizeHandles val="exact"/>
        </dgm:presLayoutVars>
      </dgm:prSet>
      <dgm:spPr/>
    </dgm:pt>
    <dgm:pt modelId="{5E57DA45-B57C-45C8-8BC8-C6BB11CD8E18}" type="pres">
      <dgm:prSet presAssocID="{DC01B2E5-C574-46D1-952D-DED0B615392F}" presName="compositeNode" presStyleCnt="0"/>
      <dgm:spPr/>
    </dgm:pt>
    <dgm:pt modelId="{B4F3CBB0-CCDE-42C2-950A-8C7A63B96CA5}" type="pres">
      <dgm:prSet presAssocID="{DC01B2E5-C574-46D1-952D-DED0B615392F}" presName="parTx" presStyleLbl="node1" presStyleIdx="0" presStyleCnt="0">
        <dgm:presLayoutVars>
          <dgm:chMax val="0"/>
          <dgm:chPref val="0"/>
          <dgm:bulletEnabled val="1"/>
        </dgm:presLayoutVars>
      </dgm:prSet>
      <dgm:spPr/>
    </dgm:pt>
    <dgm:pt modelId="{6AABE318-D135-457A-9BCD-E7D26AA6395C}" type="pres">
      <dgm:prSet presAssocID="{DC01B2E5-C574-46D1-952D-DED0B615392F}" presName="parSh" presStyleCnt="0"/>
      <dgm:spPr/>
    </dgm:pt>
    <dgm:pt modelId="{AB7B8B37-92A2-4323-BDD8-CE52A294A7AD}" type="pres">
      <dgm:prSet presAssocID="{DC01B2E5-C574-46D1-952D-DED0B615392F}" presName="lineNode" presStyleLbl="alignAccFollowNode1" presStyleIdx="0" presStyleCnt="15"/>
      <dgm:spPr/>
    </dgm:pt>
    <dgm:pt modelId="{EC7A22E0-2945-4151-9D21-19A66A5051CF}" type="pres">
      <dgm:prSet presAssocID="{DC01B2E5-C574-46D1-952D-DED0B615392F}" presName="lineArrowNode" presStyleLbl="alignAccFollowNode1" presStyleIdx="1" presStyleCnt="15"/>
      <dgm:spPr/>
    </dgm:pt>
    <dgm:pt modelId="{5D1601CD-3B32-4188-B8C5-DE828BFB373C}" type="pres">
      <dgm:prSet presAssocID="{C0F75016-50C2-4EA7-AD2D-AFED23D49FD3}" presName="sibTransNodeCircle" presStyleLbl="alignNode1" presStyleIdx="0" presStyleCnt="5">
        <dgm:presLayoutVars>
          <dgm:chMax val="0"/>
          <dgm:bulletEnabled/>
        </dgm:presLayoutVars>
      </dgm:prSet>
      <dgm:spPr/>
    </dgm:pt>
    <dgm:pt modelId="{91E6B792-9A7F-434A-81C0-B4BEED56250D}" type="pres">
      <dgm:prSet presAssocID="{C0F75016-50C2-4EA7-AD2D-AFED23D49FD3}" presName="spacerBetweenCircleAndCallout" presStyleCnt="0">
        <dgm:presLayoutVars/>
      </dgm:prSet>
      <dgm:spPr/>
    </dgm:pt>
    <dgm:pt modelId="{95FB73A1-C5B4-4C55-99FB-1EA9452FCD10}" type="pres">
      <dgm:prSet presAssocID="{DC01B2E5-C574-46D1-952D-DED0B615392F}" presName="nodeText" presStyleLbl="alignAccFollowNode1" presStyleIdx="2" presStyleCnt="15">
        <dgm:presLayoutVars>
          <dgm:bulletEnabled val="1"/>
        </dgm:presLayoutVars>
      </dgm:prSet>
      <dgm:spPr/>
    </dgm:pt>
    <dgm:pt modelId="{8878DF21-0568-4BC7-882B-4E484812296C}" type="pres">
      <dgm:prSet presAssocID="{C0F75016-50C2-4EA7-AD2D-AFED23D49FD3}" presName="sibTransComposite" presStyleCnt="0"/>
      <dgm:spPr/>
    </dgm:pt>
    <dgm:pt modelId="{E9E81737-9904-4A01-9B0B-3DCA582AB538}" type="pres">
      <dgm:prSet presAssocID="{6A590FB2-6BA8-4BDD-AC02-1377A495FD1E}" presName="compositeNode" presStyleCnt="0"/>
      <dgm:spPr/>
    </dgm:pt>
    <dgm:pt modelId="{2E4F2502-DB3F-4E08-8483-AEBB63E49A67}" type="pres">
      <dgm:prSet presAssocID="{6A590FB2-6BA8-4BDD-AC02-1377A495FD1E}" presName="parTx" presStyleLbl="node1" presStyleIdx="0" presStyleCnt="0">
        <dgm:presLayoutVars>
          <dgm:chMax val="0"/>
          <dgm:chPref val="0"/>
          <dgm:bulletEnabled val="1"/>
        </dgm:presLayoutVars>
      </dgm:prSet>
      <dgm:spPr/>
    </dgm:pt>
    <dgm:pt modelId="{C57418E1-B899-422B-81A7-9A54C1F51925}" type="pres">
      <dgm:prSet presAssocID="{6A590FB2-6BA8-4BDD-AC02-1377A495FD1E}" presName="parSh" presStyleCnt="0"/>
      <dgm:spPr/>
    </dgm:pt>
    <dgm:pt modelId="{F69D9CD7-332F-4108-8102-EA705C5C7159}" type="pres">
      <dgm:prSet presAssocID="{6A590FB2-6BA8-4BDD-AC02-1377A495FD1E}" presName="lineNode" presStyleLbl="alignAccFollowNode1" presStyleIdx="3" presStyleCnt="15"/>
      <dgm:spPr/>
    </dgm:pt>
    <dgm:pt modelId="{1FDC3E9E-DD6B-400A-9206-1B9EB29FC13A}" type="pres">
      <dgm:prSet presAssocID="{6A590FB2-6BA8-4BDD-AC02-1377A495FD1E}" presName="lineArrowNode" presStyleLbl="alignAccFollowNode1" presStyleIdx="4" presStyleCnt="15"/>
      <dgm:spPr/>
    </dgm:pt>
    <dgm:pt modelId="{450DCBB5-B421-4297-86FF-746DA18C4294}" type="pres">
      <dgm:prSet presAssocID="{6FA972B9-4925-4AD3-B7BD-5460A00CD786}" presName="sibTransNodeCircle" presStyleLbl="alignNode1" presStyleIdx="1" presStyleCnt="5">
        <dgm:presLayoutVars>
          <dgm:chMax val="0"/>
          <dgm:bulletEnabled/>
        </dgm:presLayoutVars>
      </dgm:prSet>
      <dgm:spPr/>
    </dgm:pt>
    <dgm:pt modelId="{3B6DC3FD-60F3-49A5-B79C-44F7B87F8CF1}" type="pres">
      <dgm:prSet presAssocID="{6FA972B9-4925-4AD3-B7BD-5460A00CD786}" presName="spacerBetweenCircleAndCallout" presStyleCnt="0">
        <dgm:presLayoutVars/>
      </dgm:prSet>
      <dgm:spPr/>
    </dgm:pt>
    <dgm:pt modelId="{FD3AE83F-3A71-4E36-B203-6DD48D1980E8}" type="pres">
      <dgm:prSet presAssocID="{6A590FB2-6BA8-4BDD-AC02-1377A495FD1E}" presName="nodeText" presStyleLbl="alignAccFollowNode1" presStyleIdx="5" presStyleCnt="15">
        <dgm:presLayoutVars>
          <dgm:bulletEnabled val="1"/>
        </dgm:presLayoutVars>
      </dgm:prSet>
      <dgm:spPr/>
    </dgm:pt>
    <dgm:pt modelId="{6E0F9049-5F31-49D8-8130-F84F72DA9A57}" type="pres">
      <dgm:prSet presAssocID="{6FA972B9-4925-4AD3-B7BD-5460A00CD786}" presName="sibTransComposite" presStyleCnt="0"/>
      <dgm:spPr/>
    </dgm:pt>
    <dgm:pt modelId="{97E427A8-1A4F-4EB1-B5C4-8BF8E0E5E2D6}" type="pres">
      <dgm:prSet presAssocID="{86D57601-7018-4774-B9C0-98BB29425CC5}" presName="compositeNode" presStyleCnt="0"/>
      <dgm:spPr/>
    </dgm:pt>
    <dgm:pt modelId="{A877E676-18D6-4918-8E5F-62D5CF7DB648}" type="pres">
      <dgm:prSet presAssocID="{86D57601-7018-4774-B9C0-98BB29425CC5}" presName="parTx" presStyleLbl="node1" presStyleIdx="0" presStyleCnt="0">
        <dgm:presLayoutVars>
          <dgm:chMax val="0"/>
          <dgm:chPref val="0"/>
          <dgm:bulletEnabled val="1"/>
        </dgm:presLayoutVars>
      </dgm:prSet>
      <dgm:spPr/>
    </dgm:pt>
    <dgm:pt modelId="{1E019050-450D-4DA3-AFBB-96321056B025}" type="pres">
      <dgm:prSet presAssocID="{86D57601-7018-4774-B9C0-98BB29425CC5}" presName="parSh" presStyleCnt="0"/>
      <dgm:spPr/>
    </dgm:pt>
    <dgm:pt modelId="{A20F6B83-BA5D-4AA0-84CE-CD5FEEB23F66}" type="pres">
      <dgm:prSet presAssocID="{86D57601-7018-4774-B9C0-98BB29425CC5}" presName="lineNode" presStyleLbl="alignAccFollowNode1" presStyleIdx="6" presStyleCnt="15"/>
      <dgm:spPr/>
    </dgm:pt>
    <dgm:pt modelId="{FFDDC861-C76B-494A-993C-DE763567045E}" type="pres">
      <dgm:prSet presAssocID="{86D57601-7018-4774-B9C0-98BB29425CC5}" presName="lineArrowNode" presStyleLbl="alignAccFollowNode1" presStyleIdx="7" presStyleCnt="15"/>
      <dgm:spPr/>
    </dgm:pt>
    <dgm:pt modelId="{2BABCCBE-5ABE-4839-BB65-8D042A541970}" type="pres">
      <dgm:prSet presAssocID="{B2563A1F-AF4D-4675-8059-C7C9C989317D}" presName="sibTransNodeCircle" presStyleLbl="alignNode1" presStyleIdx="2" presStyleCnt="5">
        <dgm:presLayoutVars>
          <dgm:chMax val="0"/>
          <dgm:bulletEnabled/>
        </dgm:presLayoutVars>
      </dgm:prSet>
      <dgm:spPr/>
    </dgm:pt>
    <dgm:pt modelId="{E581174C-1615-46CB-BFDD-08B3991F55C2}" type="pres">
      <dgm:prSet presAssocID="{B2563A1F-AF4D-4675-8059-C7C9C989317D}" presName="spacerBetweenCircleAndCallout" presStyleCnt="0">
        <dgm:presLayoutVars/>
      </dgm:prSet>
      <dgm:spPr/>
    </dgm:pt>
    <dgm:pt modelId="{F1E77024-F50B-4E48-A389-EDBC8BB5C510}" type="pres">
      <dgm:prSet presAssocID="{86D57601-7018-4774-B9C0-98BB29425CC5}" presName="nodeText" presStyleLbl="alignAccFollowNode1" presStyleIdx="8" presStyleCnt="15">
        <dgm:presLayoutVars>
          <dgm:bulletEnabled val="1"/>
        </dgm:presLayoutVars>
      </dgm:prSet>
      <dgm:spPr/>
    </dgm:pt>
    <dgm:pt modelId="{9033B27B-F7A5-4002-BC87-73B20618F7D7}" type="pres">
      <dgm:prSet presAssocID="{B2563A1F-AF4D-4675-8059-C7C9C989317D}" presName="sibTransComposite" presStyleCnt="0"/>
      <dgm:spPr/>
    </dgm:pt>
    <dgm:pt modelId="{423C6763-DA20-4127-9CA7-01D78E4FFFAE}" type="pres">
      <dgm:prSet presAssocID="{39D6D0FF-04FF-49A3-85C0-98AEB26FBC89}" presName="compositeNode" presStyleCnt="0"/>
      <dgm:spPr/>
    </dgm:pt>
    <dgm:pt modelId="{1E208304-EE44-49B1-9EB1-BA37C412D868}" type="pres">
      <dgm:prSet presAssocID="{39D6D0FF-04FF-49A3-85C0-98AEB26FBC89}" presName="parTx" presStyleLbl="node1" presStyleIdx="0" presStyleCnt="0">
        <dgm:presLayoutVars>
          <dgm:chMax val="0"/>
          <dgm:chPref val="0"/>
          <dgm:bulletEnabled val="1"/>
        </dgm:presLayoutVars>
      </dgm:prSet>
      <dgm:spPr/>
    </dgm:pt>
    <dgm:pt modelId="{54A5242B-5AC6-406F-BDB3-F79E95C8F137}" type="pres">
      <dgm:prSet presAssocID="{39D6D0FF-04FF-49A3-85C0-98AEB26FBC89}" presName="parSh" presStyleCnt="0"/>
      <dgm:spPr/>
    </dgm:pt>
    <dgm:pt modelId="{4C94944F-0287-4320-9EEB-8075EC10A673}" type="pres">
      <dgm:prSet presAssocID="{39D6D0FF-04FF-49A3-85C0-98AEB26FBC89}" presName="lineNode" presStyleLbl="alignAccFollowNode1" presStyleIdx="9" presStyleCnt="15"/>
      <dgm:spPr/>
    </dgm:pt>
    <dgm:pt modelId="{678E92EF-E916-4EEB-917D-77FBB38DA7F3}" type="pres">
      <dgm:prSet presAssocID="{39D6D0FF-04FF-49A3-85C0-98AEB26FBC89}" presName="lineArrowNode" presStyleLbl="alignAccFollowNode1" presStyleIdx="10" presStyleCnt="15"/>
      <dgm:spPr/>
    </dgm:pt>
    <dgm:pt modelId="{03554E05-0B6F-4AFA-8AF2-7D74AA3138C8}" type="pres">
      <dgm:prSet presAssocID="{640F4843-3CE8-4ACF-9148-B4C2A555A24A}" presName="sibTransNodeCircle" presStyleLbl="alignNode1" presStyleIdx="3" presStyleCnt="5">
        <dgm:presLayoutVars>
          <dgm:chMax val="0"/>
          <dgm:bulletEnabled/>
        </dgm:presLayoutVars>
      </dgm:prSet>
      <dgm:spPr/>
    </dgm:pt>
    <dgm:pt modelId="{7B73E50E-D344-4044-8C98-BFC228246010}" type="pres">
      <dgm:prSet presAssocID="{640F4843-3CE8-4ACF-9148-B4C2A555A24A}" presName="spacerBetweenCircleAndCallout" presStyleCnt="0">
        <dgm:presLayoutVars/>
      </dgm:prSet>
      <dgm:spPr/>
    </dgm:pt>
    <dgm:pt modelId="{43186915-1EBF-4CC0-997B-C1217C86C477}" type="pres">
      <dgm:prSet presAssocID="{39D6D0FF-04FF-49A3-85C0-98AEB26FBC89}" presName="nodeText" presStyleLbl="alignAccFollowNode1" presStyleIdx="11" presStyleCnt="15">
        <dgm:presLayoutVars>
          <dgm:bulletEnabled val="1"/>
        </dgm:presLayoutVars>
      </dgm:prSet>
      <dgm:spPr/>
    </dgm:pt>
    <dgm:pt modelId="{6AE54CA4-829D-4426-A665-2F3BEFB2C051}" type="pres">
      <dgm:prSet presAssocID="{640F4843-3CE8-4ACF-9148-B4C2A555A24A}" presName="sibTransComposite" presStyleCnt="0"/>
      <dgm:spPr/>
    </dgm:pt>
    <dgm:pt modelId="{AB2CEFC8-DC11-4386-94AB-EB8C780E31EA}" type="pres">
      <dgm:prSet presAssocID="{E88F03B9-F9CB-4724-B148-C76C6DAF2436}" presName="compositeNode" presStyleCnt="0"/>
      <dgm:spPr/>
    </dgm:pt>
    <dgm:pt modelId="{93F4491F-9CCC-43AA-BA10-AE3686EF0D07}" type="pres">
      <dgm:prSet presAssocID="{E88F03B9-F9CB-4724-B148-C76C6DAF2436}" presName="parTx" presStyleLbl="node1" presStyleIdx="0" presStyleCnt="0">
        <dgm:presLayoutVars>
          <dgm:chMax val="0"/>
          <dgm:chPref val="0"/>
          <dgm:bulletEnabled val="1"/>
        </dgm:presLayoutVars>
      </dgm:prSet>
      <dgm:spPr/>
    </dgm:pt>
    <dgm:pt modelId="{E8324C3B-81EB-484E-AF14-E83ACAEC3EE4}" type="pres">
      <dgm:prSet presAssocID="{E88F03B9-F9CB-4724-B148-C76C6DAF2436}" presName="parSh" presStyleCnt="0"/>
      <dgm:spPr/>
    </dgm:pt>
    <dgm:pt modelId="{0B5286B7-FEA7-43A7-B47B-3785F2CDD2B8}" type="pres">
      <dgm:prSet presAssocID="{E88F03B9-F9CB-4724-B148-C76C6DAF2436}" presName="lineNode" presStyleLbl="alignAccFollowNode1" presStyleIdx="12" presStyleCnt="15"/>
      <dgm:spPr/>
    </dgm:pt>
    <dgm:pt modelId="{E4EC5949-CBB4-42D1-A56E-EF076E7F8937}" type="pres">
      <dgm:prSet presAssocID="{E88F03B9-F9CB-4724-B148-C76C6DAF2436}" presName="lineArrowNode" presStyleLbl="alignAccFollowNode1" presStyleIdx="13" presStyleCnt="15"/>
      <dgm:spPr/>
    </dgm:pt>
    <dgm:pt modelId="{E80E2343-3539-4E24-87E7-B529CFECAA53}" type="pres">
      <dgm:prSet presAssocID="{10528541-56E9-4A27-B5C9-39BD7B087A97}" presName="sibTransNodeCircle" presStyleLbl="alignNode1" presStyleIdx="4" presStyleCnt="5">
        <dgm:presLayoutVars>
          <dgm:chMax val="0"/>
          <dgm:bulletEnabled/>
        </dgm:presLayoutVars>
      </dgm:prSet>
      <dgm:spPr/>
    </dgm:pt>
    <dgm:pt modelId="{48EA424E-3450-4692-939C-C0194A61C2AA}" type="pres">
      <dgm:prSet presAssocID="{10528541-56E9-4A27-B5C9-39BD7B087A97}" presName="spacerBetweenCircleAndCallout" presStyleCnt="0">
        <dgm:presLayoutVars/>
      </dgm:prSet>
      <dgm:spPr/>
    </dgm:pt>
    <dgm:pt modelId="{4E1C540F-60F4-47E2-980B-6AD0BBB7DCCE}" type="pres">
      <dgm:prSet presAssocID="{E88F03B9-F9CB-4724-B148-C76C6DAF2436}" presName="nodeText" presStyleLbl="alignAccFollowNode1" presStyleIdx="14" presStyleCnt="15">
        <dgm:presLayoutVars>
          <dgm:bulletEnabled val="1"/>
        </dgm:presLayoutVars>
      </dgm:prSet>
      <dgm:spPr/>
    </dgm:pt>
  </dgm:ptLst>
  <dgm:cxnLst>
    <dgm:cxn modelId="{0904050A-1F0A-4721-9A1C-7801F6AE8BA3}" type="presOf" srcId="{C0F75016-50C2-4EA7-AD2D-AFED23D49FD3}" destId="{5D1601CD-3B32-4188-B8C5-DE828BFB373C}" srcOrd="0" destOrd="0" presId="urn:microsoft.com/office/officeart/2016/7/layout/LinearArrowProcessNumbered"/>
    <dgm:cxn modelId="{BE81EE39-32A1-465A-8977-A25DD0BEC3D7}" type="presOf" srcId="{640F4843-3CE8-4ACF-9148-B4C2A555A24A}" destId="{03554E05-0B6F-4AFA-8AF2-7D74AA3138C8}" srcOrd="0" destOrd="0" presId="urn:microsoft.com/office/officeart/2016/7/layout/LinearArrowProcessNumbered"/>
    <dgm:cxn modelId="{37BCD34C-6783-486D-B749-73F779DA7799}" type="presOf" srcId="{39D6D0FF-04FF-49A3-85C0-98AEB26FBC89}" destId="{43186915-1EBF-4CC0-997B-C1217C86C477}" srcOrd="0" destOrd="0" presId="urn:microsoft.com/office/officeart/2016/7/layout/LinearArrowProcessNumbered"/>
    <dgm:cxn modelId="{2647FB51-BB99-4321-BAED-6881D891F805}" type="presOf" srcId="{E88F03B9-F9CB-4724-B148-C76C6DAF2436}" destId="{4E1C540F-60F4-47E2-980B-6AD0BBB7DCCE}" srcOrd="0" destOrd="0" presId="urn:microsoft.com/office/officeart/2016/7/layout/LinearArrowProcessNumbered"/>
    <dgm:cxn modelId="{A11B1155-0531-464D-A2C1-85575C34927E}" srcId="{1453228B-0D31-4308-A6A7-3916610F87DA}" destId="{DC01B2E5-C574-46D1-952D-DED0B615392F}" srcOrd="0" destOrd="0" parTransId="{C67F3D4D-A740-4618-A4BE-1F1DB4B113C2}" sibTransId="{C0F75016-50C2-4EA7-AD2D-AFED23D49FD3}"/>
    <dgm:cxn modelId="{B0135D7C-34DB-4134-A846-FC8514D71CAE}" srcId="{1453228B-0D31-4308-A6A7-3916610F87DA}" destId="{39D6D0FF-04FF-49A3-85C0-98AEB26FBC89}" srcOrd="3" destOrd="0" parTransId="{76F0151D-B448-42DA-8202-B8B843467F0F}" sibTransId="{640F4843-3CE8-4ACF-9148-B4C2A555A24A}"/>
    <dgm:cxn modelId="{E280D48A-F569-4BC2-90B6-3F900C925472}" type="presOf" srcId="{B2563A1F-AF4D-4675-8059-C7C9C989317D}" destId="{2BABCCBE-5ABE-4839-BB65-8D042A541970}" srcOrd="0" destOrd="0" presId="urn:microsoft.com/office/officeart/2016/7/layout/LinearArrowProcessNumbered"/>
    <dgm:cxn modelId="{2348B7AE-CB0E-403B-901F-A9A0E254491A}" srcId="{1453228B-0D31-4308-A6A7-3916610F87DA}" destId="{6A590FB2-6BA8-4BDD-AC02-1377A495FD1E}" srcOrd="1" destOrd="0" parTransId="{36689D90-1F24-4DF2-BA31-C248B61ED70E}" sibTransId="{6FA972B9-4925-4AD3-B7BD-5460A00CD786}"/>
    <dgm:cxn modelId="{776027B2-5BCB-4C3D-A8C0-85D6AA55F946}" type="presOf" srcId="{10528541-56E9-4A27-B5C9-39BD7B087A97}" destId="{E80E2343-3539-4E24-87E7-B529CFECAA53}" srcOrd="0" destOrd="0" presId="urn:microsoft.com/office/officeart/2016/7/layout/LinearArrowProcessNumbered"/>
    <dgm:cxn modelId="{D4ECADCD-5252-4CC9-858B-F0A8157F7877}" type="presOf" srcId="{1453228B-0D31-4308-A6A7-3916610F87DA}" destId="{4937A0AB-F693-447B-9778-38604EE57159}" srcOrd="0" destOrd="0" presId="urn:microsoft.com/office/officeart/2016/7/layout/LinearArrowProcessNumbered"/>
    <dgm:cxn modelId="{63835AD6-24BE-4042-A07F-442E5C2C67D1}" srcId="{1453228B-0D31-4308-A6A7-3916610F87DA}" destId="{86D57601-7018-4774-B9C0-98BB29425CC5}" srcOrd="2" destOrd="0" parTransId="{F36C2CC7-9D36-4027-A22B-DCC41D281B59}" sibTransId="{B2563A1F-AF4D-4675-8059-C7C9C989317D}"/>
    <dgm:cxn modelId="{D93256DD-3274-43F5-9C43-61C2406AA7EA}" srcId="{1453228B-0D31-4308-A6A7-3916610F87DA}" destId="{E88F03B9-F9CB-4724-B148-C76C6DAF2436}" srcOrd="4" destOrd="0" parTransId="{983FF5A4-FCEF-4B72-B7DB-6078E277BC8F}" sibTransId="{10528541-56E9-4A27-B5C9-39BD7B087A97}"/>
    <dgm:cxn modelId="{DAD4B0E0-9B4D-4C10-BBCF-602D3B1B20B4}" type="presOf" srcId="{6FA972B9-4925-4AD3-B7BD-5460A00CD786}" destId="{450DCBB5-B421-4297-86FF-746DA18C4294}" srcOrd="0" destOrd="0" presId="urn:microsoft.com/office/officeart/2016/7/layout/LinearArrowProcessNumbered"/>
    <dgm:cxn modelId="{7AAB4AE1-0A67-41C2-AEB8-0CD0D51CD87A}" type="presOf" srcId="{6A590FB2-6BA8-4BDD-AC02-1377A495FD1E}" destId="{FD3AE83F-3A71-4E36-B203-6DD48D1980E8}" srcOrd="0" destOrd="0" presId="urn:microsoft.com/office/officeart/2016/7/layout/LinearArrowProcessNumbered"/>
    <dgm:cxn modelId="{1C2085E6-7445-4061-81E3-2647E6C776F3}" type="presOf" srcId="{DC01B2E5-C574-46D1-952D-DED0B615392F}" destId="{95FB73A1-C5B4-4C55-99FB-1EA9452FCD10}" srcOrd="0" destOrd="0" presId="urn:microsoft.com/office/officeart/2016/7/layout/LinearArrowProcessNumbered"/>
    <dgm:cxn modelId="{0238EFE8-0DFB-4418-9F0B-023623C2B95F}" type="presOf" srcId="{86D57601-7018-4774-B9C0-98BB29425CC5}" destId="{F1E77024-F50B-4E48-A389-EDBC8BB5C510}" srcOrd="0" destOrd="0" presId="urn:microsoft.com/office/officeart/2016/7/layout/LinearArrowProcessNumbered"/>
    <dgm:cxn modelId="{5014B1C8-8461-4274-BBB9-0AFFB0E5EE58}" type="presParOf" srcId="{4937A0AB-F693-447B-9778-38604EE57159}" destId="{5E57DA45-B57C-45C8-8BC8-C6BB11CD8E18}" srcOrd="0" destOrd="0" presId="urn:microsoft.com/office/officeart/2016/7/layout/LinearArrowProcessNumbered"/>
    <dgm:cxn modelId="{7F4BC423-E868-4F6F-A283-B176C1591E1C}" type="presParOf" srcId="{5E57DA45-B57C-45C8-8BC8-C6BB11CD8E18}" destId="{B4F3CBB0-CCDE-42C2-950A-8C7A63B96CA5}" srcOrd="0" destOrd="0" presId="urn:microsoft.com/office/officeart/2016/7/layout/LinearArrowProcessNumbered"/>
    <dgm:cxn modelId="{18DA19E8-BFFA-4E95-BFD3-655D2C126C01}" type="presParOf" srcId="{5E57DA45-B57C-45C8-8BC8-C6BB11CD8E18}" destId="{6AABE318-D135-457A-9BCD-E7D26AA6395C}" srcOrd="1" destOrd="0" presId="urn:microsoft.com/office/officeart/2016/7/layout/LinearArrowProcessNumbered"/>
    <dgm:cxn modelId="{F7E09D0F-14B9-43E4-A0EB-A5F4601EF800}" type="presParOf" srcId="{6AABE318-D135-457A-9BCD-E7D26AA6395C}" destId="{AB7B8B37-92A2-4323-BDD8-CE52A294A7AD}" srcOrd="0" destOrd="0" presId="urn:microsoft.com/office/officeart/2016/7/layout/LinearArrowProcessNumbered"/>
    <dgm:cxn modelId="{F2973E29-D266-4F2E-842E-203A190532E6}" type="presParOf" srcId="{6AABE318-D135-457A-9BCD-E7D26AA6395C}" destId="{EC7A22E0-2945-4151-9D21-19A66A5051CF}" srcOrd="1" destOrd="0" presId="urn:microsoft.com/office/officeart/2016/7/layout/LinearArrowProcessNumbered"/>
    <dgm:cxn modelId="{C71ED856-24E9-4F7C-8566-0B301FD79E31}" type="presParOf" srcId="{6AABE318-D135-457A-9BCD-E7D26AA6395C}" destId="{5D1601CD-3B32-4188-B8C5-DE828BFB373C}" srcOrd="2" destOrd="0" presId="urn:microsoft.com/office/officeart/2016/7/layout/LinearArrowProcessNumbered"/>
    <dgm:cxn modelId="{EF2BFAB7-9FEA-433C-B671-AE3F75A53479}" type="presParOf" srcId="{6AABE318-D135-457A-9BCD-E7D26AA6395C}" destId="{91E6B792-9A7F-434A-81C0-B4BEED56250D}" srcOrd="3" destOrd="0" presId="urn:microsoft.com/office/officeart/2016/7/layout/LinearArrowProcessNumbered"/>
    <dgm:cxn modelId="{9BC6587E-17EF-48D6-966C-CB4108C744BD}" type="presParOf" srcId="{5E57DA45-B57C-45C8-8BC8-C6BB11CD8E18}" destId="{95FB73A1-C5B4-4C55-99FB-1EA9452FCD10}" srcOrd="2" destOrd="0" presId="urn:microsoft.com/office/officeart/2016/7/layout/LinearArrowProcessNumbered"/>
    <dgm:cxn modelId="{4EF168C6-17A1-4983-8F44-2D5546728D98}" type="presParOf" srcId="{4937A0AB-F693-447B-9778-38604EE57159}" destId="{8878DF21-0568-4BC7-882B-4E484812296C}" srcOrd="1" destOrd="0" presId="urn:microsoft.com/office/officeart/2016/7/layout/LinearArrowProcessNumbered"/>
    <dgm:cxn modelId="{B397488C-BA6B-434A-835B-FA95EC153973}" type="presParOf" srcId="{4937A0AB-F693-447B-9778-38604EE57159}" destId="{E9E81737-9904-4A01-9B0B-3DCA582AB538}" srcOrd="2" destOrd="0" presId="urn:microsoft.com/office/officeart/2016/7/layout/LinearArrowProcessNumbered"/>
    <dgm:cxn modelId="{D5285752-B409-4E7D-B20A-3B69D06FE1ED}" type="presParOf" srcId="{E9E81737-9904-4A01-9B0B-3DCA582AB538}" destId="{2E4F2502-DB3F-4E08-8483-AEBB63E49A67}" srcOrd="0" destOrd="0" presId="urn:microsoft.com/office/officeart/2016/7/layout/LinearArrowProcessNumbered"/>
    <dgm:cxn modelId="{193268B2-E627-418B-B49C-FAB278D4768F}" type="presParOf" srcId="{E9E81737-9904-4A01-9B0B-3DCA582AB538}" destId="{C57418E1-B899-422B-81A7-9A54C1F51925}" srcOrd="1" destOrd="0" presId="urn:microsoft.com/office/officeart/2016/7/layout/LinearArrowProcessNumbered"/>
    <dgm:cxn modelId="{A11E8B2B-96F5-4B2A-95AD-D00BD184C990}" type="presParOf" srcId="{C57418E1-B899-422B-81A7-9A54C1F51925}" destId="{F69D9CD7-332F-4108-8102-EA705C5C7159}" srcOrd="0" destOrd="0" presId="urn:microsoft.com/office/officeart/2016/7/layout/LinearArrowProcessNumbered"/>
    <dgm:cxn modelId="{D1BC3BDE-2DC1-4ED6-B2FE-60F23642EE36}" type="presParOf" srcId="{C57418E1-B899-422B-81A7-9A54C1F51925}" destId="{1FDC3E9E-DD6B-400A-9206-1B9EB29FC13A}" srcOrd="1" destOrd="0" presId="urn:microsoft.com/office/officeart/2016/7/layout/LinearArrowProcessNumbered"/>
    <dgm:cxn modelId="{3E199084-4314-4620-ADCC-919554BD030B}" type="presParOf" srcId="{C57418E1-B899-422B-81A7-9A54C1F51925}" destId="{450DCBB5-B421-4297-86FF-746DA18C4294}" srcOrd="2" destOrd="0" presId="urn:microsoft.com/office/officeart/2016/7/layout/LinearArrowProcessNumbered"/>
    <dgm:cxn modelId="{CF322890-746C-4637-AA62-A85A87DF725C}" type="presParOf" srcId="{C57418E1-B899-422B-81A7-9A54C1F51925}" destId="{3B6DC3FD-60F3-49A5-B79C-44F7B87F8CF1}" srcOrd="3" destOrd="0" presId="urn:microsoft.com/office/officeart/2016/7/layout/LinearArrowProcessNumbered"/>
    <dgm:cxn modelId="{1644A181-2F32-41D8-B26F-9A7D326EB93C}" type="presParOf" srcId="{E9E81737-9904-4A01-9B0B-3DCA582AB538}" destId="{FD3AE83F-3A71-4E36-B203-6DD48D1980E8}" srcOrd="2" destOrd="0" presId="urn:microsoft.com/office/officeart/2016/7/layout/LinearArrowProcessNumbered"/>
    <dgm:cxn modelId="{4B8740DD-F52D-4B45-8A6D-D0A3328A86BB}" type="presParOf" srcId="{4937A0AB-F693-447B-9778-38604EE57159}" destId="{6E0F9049-5F31-49D8-8130-F84F72DA9A57}" srcOrd="3" destOrd="0" presId="urn:microsoft.com/office/officeart/2016/7/layout/LinearArrowProcessNumbered"/>
    <dgm:cxn modelId="{087F342F-4AF6-4AAC-9F1C-E5EDC9F178EC}" type="presParOf" srcId="{4937A0AB-F693-447B-9778-38604EE57159}" destId="{97E427A8-1A4F-4EB1-B5C4-8BF8E0E5E2D6}" srcOrd="4" destOrd="0" presId="urn:microsoft.com/office/officeart/2016/7/layout/LinearArrowProcessNumbered"/>
    <dgm:cxn modelId="{8D69250E-A7E0-4CBC-A091-10521F4406F7}" type="presParOf" srcId="{97E427A8-1A4F-4EB1-B5C4-8BF8E0E5E2D6}" destId="{A877E676-18D6-4918-8E5F-62D5CF7DB648}" srcOrd="0" destOrd="0" presId="urn:microsoft.com/office/officeart/2016/7/layout/LinearArrowProcessNumbered"/>
    <dgm:cxn modelId="{390677E4-9281-4A09-8225-360EE6845F81}" type="presParOf" srcId="{97E427A8-1A4F-4EB1-B5C4-8BF8E0E5E2D6}" destId="{1E019050-450D-4DA3-AFBB-96321056B025}" srcOrd="1" destOrd="0" presId="urn:microsoft.com/office/officeart/2016/7/layout/LinearArrowProcessNumbered"/>
    <dgm:cxn modelId="{DCC69A1A-9658-4F96-B8EF-C17201A9EFAF}" type="presParOf" srcId="{1E019050-450D-4DA3-AFBB-96321056B025}" destId="{A20F6B83-BA5D-4AA0-84CE-CD5FEEB23F66}" srcOrd="0" destOrd="0" presId="urn:microsoft.com/office/officeart/2016/7/layout/LinearArrowProcessNumbered"/>
    <dgm:cxn modelId="{A4D48C97-3381-4168-AE5F-E2D5040F702F}" type="presParOf" srcId="{1E019050-450D-4DA3-AFBB-96321056B025}" destId="{FFDDC861-C76B-494A-993C-DE763567045E}" srcOrd="1" destOrd="0" presId="urn:microsoft.com/office/officeart/2016/7/layout/LinearArrowProcessNumbered"/>
    <dgm:cxn modelId="{ED6C66AA-D8E1-48C0-9CFF-8D9D2AD1906D}" type="presParOf" srcId="{1E019050-450D-4DA3-AFBB-96321056B025}" destId="{2BABCCBE-5ABE-4839-BB65-8D042A541970}" srcOrd="2" destOrd="0" presId="urn:microsoft.com/office/officeart/2016/7/layout/LinearArrowProcessNumbered"/>
    <dgm:cxn modelId="{ED83BD6C-24C4-4521-99AF-6E6050719423}" type="presParOf" srcId="{1E019050-450D-4DA3-AFBB-96321056B025}" destId="{E581174C-1615-46CB-BFDD-08B3991F55C2}" srcOrd="3" destOrd="0" presId="urn:microsoft.com/office/officeart/2016/7/layout/LinearArrowProcessNumbered"/>
    <dgm:cxn modelId="{96C15409-03D4-4900-BD07-AC68BEEBC637}" type="presParOf" srcId="{97E427A8-1A4F-4EB1-B5C4-8BF8E0E5E2D6}" destId="{F1E77024-F50B-4E48-A389-EDBC8BB5C510}" srcOrd="2" destOrd="0" presId="urn:microsoft.com/office/officeart/2016/7/layout/LinearArrowProcessNumbered"/>
    <dgm:cxn modelId="{62E2D0C3-8497-4442-9DCC-D901F0E84C40}" type="presParOf" srcId="{4937A0AB-F693-447B-9778-38604EE57159}" destId="{9033B27B-F7A5-4002-BC87-73B20618F7D7}" srcOrd="5" destOrd="0" presId="urn:microsoft.com/office/officeart/2016/7/layout/LinearArrowProcessNumbered"/>
    <dgm:cxn modelId="{1825D6B6-AF86-4EAB-BF31-5341C5B8EDF6}" type="presParOf" srcId="{4937A0AB-F693-447B-9778-38604EE57159}" destId="{423C6763-DA20-4127-9CA7-01D78E4FFFAE}" srcOrd="6" destOrd="0" presId="urn:microsoft.com/office/officeart/2016/7/layout/LinearArrowProcessNumbered"/>
    <dgm:cxn modelId="{2312F8E9-9C8D-4B2A-A3DB-C7F5F0F5F018}" type="presParOf" srcId="{423C6763-DA20-4127-9CA7-01D78E4FFFAE}" destId="{1E208304-EE44-49B1-9EB1-BA37C412D868}" srcOrd="0" destOrd="0" presId="urn:microsoft.com/office/officeart/2016/7/layout/LinearArrowProcessNumbered"/>
    <dgm:cxn modelId="{EFC30C6F-0B72-431F-BAF7-5FF9756EDCA6}" type="presParOf" srcId="{423C6763-DA20-4127-9CA7-01D78E4FFFAE}" destId="{54A5242B-5AC6-406F-BDB3-F79E95C8F137}" srcOrd="1" destOrd="0" presId="urn:microsoft.com/office/officeart/2016/7/layout/LinearArrowProcessNumbered"/>
    <dgm:cxn modelId="{7D654274-1A08-42F1-8061-B8F27F80D9B4}" type="presParOf" srcId="{54A5242B-5AC6-406F-BDB3-F79E95C8F137}" destId="{4C94944F-0287-4320-9EEB-8075EC10A673}" srcOrd="0" destOrd="0" presId="urn:microsoft.com/office/officeart/2016/7/layout/LinearArrowProcessNumbered"/>
    <dgm:cxn modelId="{1A449680-AA84-41D9-AAF7-68FF42E541EE}" type="presParOf" srcId="{54A5242B-5AC6-406F-BDB3-F79E95C8F137}" destId="{678E92EF-E916-4EEB-917D-77FBB38DA7F3}" srcOrd="1" destOrd="0" presId="urn:microsoft.com/office/officeart/2016/7/layout/LinearArrowProcessNumbered"/>
    <dgm:cxn modelId="{82C297F2-53E5-4B82-ABC5-6DDFDBAE2534}" type="presParOf" srcId="{54A5242B-5AC6-406F-BDB3-F79E95C8F137}" destId="{03554E05-0B6F-4AFA-8AF2-7D74AA3138C8}" srcOrd="2" destOrd="0" presId="urn:microsoft.com/office/officeart/2016/7/layout/LinearArrowProcessNumbered"/>
    <dgm:cxn modelId="{C4AB90F8-098E-4553-91F6-9E285F6D80CA}" type="presParOf" srcId="{54A5242B-5AC6-406F-BDB3-F79E95C8F137}" destId="{7B73E50E-D344-4044-8C98-BFC228246010}" srcOrd="3" destOrd="0" presId="urn:microsoft.com/office/officeart/2016/7/layout/LinearArrowProcessNumbered"/>
    <dgm:cxn modelId="{0F02F32E-7FF1-4EE0-8A49-2D0FD7C2AC13}" type="presParOf" srcId="{423C6763-DA20-4127-9CA7-01D78E4FFFAE}" destId="{43186915-1EBF-4CC0-997B-C1217C86C477}" srcOrd="2" destOrd="0" presId="urn:microsoft.com/office/officeart/2016/7/layout/LinearArrowProcessNumbered"/>
    <dgm:cxn modelId="{8E27AA7E-B77E-4585-9A3D-456D6CA2CEAD}" type="presParOf" srcId="{4937A0AB-F693-447B-9778-38604EE57159}" destId="{6AE54CA4-829D-4426-A665-2F3BEFB2C051}" srcOrd="7" destOrd="0" presId="urn:microsoft.com/office/officeart/2016/7/layout/LinearArrowProcessNumbered"/>
    <dgm:cxn modelId="{9DB8371B-99F9-4383-8128-57787C5C5826}" type="presParOf" srcId="{4937A0AB-F693-447B-9778-38604EE57159}" destId="{AB2CEFC8-DC11-4386-94AB-EB8C780E31EA}" srcOrd="8" destOrd="0" presId="urn:microsoft.com/office/officeart/2016/7/layout/LinearArrowProcessNumbered"/>
    <dgm:cxn modelId="{D05C722F-3912-43C1-AC25-D78FD7A43F06}" type="presParOf" srcId="{AB2CEFC8-DC11-4386-94AB-EB8C780E31EA}" destId="{93F4491F-9CCC-43AA-BA10-AE3686EF0D07}" srcOrd="0" destOrd="0" presId="urn:microsoft.com/office/officeart/2016/7/layout/LinearArrowProcessNumbered"/>
    <dgm:cxn modelId="{6EFA1B4D-5883-4B18-A347-3BF7189E08C3}" type="presParOf" srcId="{AB2CEFC8-DC11-4386-94AB-EB8C780E31EA}" destId="{E8324C3B-81EB-484E-AF14-E83ACAEC3EE4}" srcOrd="1" destOrd="0" presId="urn:microsoft.com/office/officeart/2016/7/layout/LinearArrowProcessNumbered"/>
    <dgm:cxn modelId="{BA42564A-2CE9-49C1-8FEB-D3A4FF0BC38B}" type="presParOf" srcId="{E8324C3B-81EB-484E-AF14-E83ACAEC3EE4}" destId="{0B5286B7-FEA7-43A7-B47B-3785F2CDD2B8}" srcOrd="0" destOrd="0" presId="urn:microsoft.com/office/officeart/2016/7/layout/LinearArrowProcessNumbered"/>
    <dgm:cxn modelId="{007881CE-327B-4924-81C2-86939A1CEF12}" type="presParOf" srcId="{E8324C3B-81EB-484E-AF14-E83ACAEC3EE4}" destId="{E4EC5949-CBB4-42D1-A56E-EF076E7F8937}" srcOrd="1" destOrd="0" presId="urn:microsoft.com/office/officeart/2016/7/layout/LinearArrowProcessNumbered"/>
    <dgm:cxn modelId="{9173999A-7A20-45E0-A179-566A8AE4D4F2}" type="presParOf" srcId="{E8324C3B-81EB-484E-AF14-E83ACAEC3EE4}" destId="{E80E2343-3539-4E24-87E7-B529CFECAA53}" srcOrd="2" destOrd="0" presId="urn:microsoft.com/office/officeart/2016/7/layout/LinearArrowProcessNumbered"/>
    <dgm:cxn modelId="{D1C8B81B-9ABE-4AB1-8642-E5AB76BCFFDA}" type="presParOf" srcId="{E8324C3B-81EB-484E-AF14-E83ACAEC3EE4}" destId="{48EA424E-3450-4692-939C-C0194A61C2AA}" srcOrd="3" destOrd="0" presId="urn:microsoft.com/office/officeart/2016/7/layout/LinearArrowProcessNumbered"/>
    <dgm:cxn modelId="{CD17C48F-5B37-4C95-BA2A-9F4C18987CE2}" type="presParOf" srcId="{AB2CEFC8-DC11-4386-94AB-EB8C780E31EA}" destId="{4E1C540F-60F4-47E2-980B-6AD0BBB7DCCE}"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60FE354-B6DC-4793-B4E6-4419A578FE51}" type="doc">
      <dgm:prSet loTypeId="urn:microsoft.com/office/officeart/2005/8/layout/cycle6" loCatId="cycle" qsTypeId="urn:microsoft.com/office/officeart/2005/8/quickstyle/simple5" qsCatId="simple" csTypeId="urn:microsoft.com/office/officeart/2005/8/colors/colorful2" csCatId="colorful" phldr="1"/>
      <dgm:spPr/>
      <dgm:t>
        <a:bodyPr/>
        <a:lstStyle/>
        <a:p>
          <a:endParaRPr lang="en-US"/>
        </a:p>
      </dgm:t>
    </dgm:pt>
    <dgm:pt modelId="{1C4479EE-8F28-4D25-B744-6820E7E80909}">
      <dgm:prSet/>
      <dgm:spPr/>
      <dgm:t>
        <a:bodyPr/>
        <a:lstStyle/>
        <a:p>
          <a:r>
            <a:rPr lang="it-IT" dirty="0"/>
            <a:t>Utilizzare la storia di vita non solo come raccolta di informazioni ma anche strumento  per formulare una adeguata </a:t>
          </a:r>
          <a:r>
            <a:rPr lang="it-IT" b="1" dirty="0"/>
            <a:t>concettualizzazione</a:t>
          </a:r>
          <a:r>
            <a:rPr lang="it-IT" dirty="0"/>
            <a:t> del caso.</a:t>
          </a:r>
          <a:endParaRPr lang="en-US" dirty="0"/>
        </a:p>
      </dgm:t>
    </dgm:pt>
    <dgm:pt modelId="{A59E0B66-F9B8-4E75-AA1A-7EFE78455BF2}" type="parTrans" cxnId="{AC36607F-28E9-4BED-87F3-04EE723CEB88}">
      <dgm:prSet/>
      <dgm:spPr/>
      <dgm:t>
        <a:bodyPr/>
        <a:lstStyle/>
        <a:p>
          <a:endParaRPr lang="en-US"/>
        </a:p>
      </dgm:t>
    </dgm:pt>
    <dgm:pt modelId="{7E953A79-79D5-407B-B3E7-B12529A686CD}" type="sibTrans" cxnId="{AC36607F-28E9-4BED-87F3-04EE723CEB88}">
      <dgm:prSet/>
      <dgm:spPr/>
      <dgm:t>
        <a:bodyPr/>
        <a:lstStyle/>
        <a:p>
          <a:endParaRPr lang="en-US"/>
        </a:p>
      </dgm:t>
    </dgm:pt>
    <dgm:pt modelId="{7D378983-4A9A-4CBE-B4F8-9C7BE4B664B8}">
      <dgm:prSet/>
      <dgm:spPr/>
      <dgm:t>
        <a:bodyPr/>
        <a:lstStyle/>
        <a:p>
          <a:r>
            <a:rPr lang="en-US"/>
            <a:t>Fattori di rischio o predisponenti</a:t>
          </a:r>
        </a:p>
        <a:p>
          <a:r>
            <a:rPr lang="en-US"/>
            <a:t>Fattori precipitanti</a:t>
          </a:r>
        </a:p>
        <a:p>
          <a:r>
            <a:rPr lang="en-US"/>
            <a:t>Fattori di mantenimento</a:t>
          </a:r>
        </a:p>
        <a:p>
          <a:r>
            <a:rPr lang="en-US"/>
            <a:t>Fattori di protezione</a:t>
          </a:r>
        </a:p>
        <a:p>
          <a:r>
            <a:rPr lang="en-US"/>
            <a:t>(risorse, valori e preferenze)</a:t>
          </a:r>
        </a:p>
      </dgm:t>
    </dgm:pt>
    <dgm:pt modelId="{4236232C-5465-40F1-8C98-59EC3D7E03D2}" type="parTrans" cxnId="{3EC05BD6-BED3-4FBC-916E-9D7FD8D837BC}">
      <dgm:prSet/>
      <dgm:spPr/>
      <dgm:t>
        <a:bodyPr/>
        <a:lstStyle/>
        <a:p>
          <a:endParaRPr lang="it-IT"/>
        </a:p>
      </dgm:t>
    </dgm:pt>
    <dgm:pt modelId="{A9E35D56-B0F6-4DAD-89A1-748DD987205A}" type="sibTrans" cxnId="{3EC05BD6-BED3-4FBC-916E-9D7FD8D837BC}">
      <dgm:prSet/>
      <dgm:spPr/>
      <dgm:t>
        <a:bodyPr/>
        <a:lstStyle/>
        <a:p>
          <a:endParaRPr lang="it-IT"/>
        </a:p>
      </dgm:t>
    </dgm:pt>
    <dgm:pt modelId="{8FD5D670-4115-4A9E-AA52-E90CBA779ACF}" type="pres">
      <dgm:prSet presAssocID="{F60FE354-B6DC-4793-B4E6-4419A578FE51}" presName="cycle" presStyleCnt="0">
        <dgm:presLayoutVars>
          <dgm:dir/>
          <dgm:resizeHandles val="exact"/>
        </dgm:presLayoutVars>
      </dgm:prSet>
      <dgm:spPr/>
    </dgm:pt>
    <dgm:pt modelId="{CEB859E1-3B1F-4BDD-86C2-C62911481B84}" type="pres">
      <dgm:prSet presAssocID="{1C4479EE-8F28-4D25-B744-6820E7E80909}" presName="node" presStyleLbl="node1" presStyleIdx="0" presStyleCnt="2">
        <dgm:presLayoutVars>
          <dgm:bulletEnabled val="1"/>
        </dgm:presLayoutVars>
      </dgm:prSet>
      <dgm:spPr/>
    </dgm:pt>
    <dgm:pt modelId="{018EBA18-AB5F-4127-8B65-4B274F097F91}" type="pres">
      <dgm:prSet presAssocID="{1C4479EE-8F28-4D25-B744-6820E7E80909}" presName="spNode" presStyleCnt="0"/>
      <dgm:spPr/>
    </dgm:pt>
    <dgm:pt modelId="{7311FC58-44F8-4CBF-B037-327F7992A32B}" type="pres">
      <dgm:prSet presAssocID="{7E953A79-79D5-407B-B3E7-B12529A686CD}" presName="sibTrans" presStyleLbl="sibTrans1D1" presStyleIdx="0" presStyleCnt="2"/>
      <dgm:spPr/>
    </dgm:pt>
    <dgm:pt modelId="{033F8028-766B-409D-80D6-9874A592392E}" type="pres">
      <dgm:prSet presAssocID="{7D378983-4A9A-4CBE-B4F8-9C7BE4B664B8}" presName="node" presStyleLbl="node1" presStyleIdx="1" presStyleCnt="2">
        <dgm:presLayoutVars>
          <dgm:bulletEnabled val="1"/>
        </dgm:presLayoutVars>
      </dgm:prSet>
      <dgm:spPr/>
    </dgm:pt>
    <dgm:pt modelId="{DB12AE0E-89CB-4B12-99C3-94931C16E9E7}" type="pres">
      <dgm:prSet presAssocID="{7D378983-4A9A-4CBE-B4F8-9C7BE4B664B8}" presName="spNode" presStyleCnt="0"/>
      <dgm:spPr/>
    </dgm:pt>
    <dgm:pt modelId="{BEAED65B-8DF7-4604-98B0-605DA75C1882}" type="pres">
      <dgm:prSet presAssocID="{A9E35D56-B0F6-4DAD-89A1-748DD987205A}" presName="sibTrans" presStyleLbl="sibTrans1D1" presStyleIdx="1" presStyleCnt="2"/>
      <dgm:spPr/>
    </dgm:pt>
  </dgm:ptLst>
  <dgm:cxnLst>
    <dgm:cxn modelId="{7A496C13-3B52-4359-9838-9085B5C8CEFD}" type="presOf" srcId="{F60FE354-B6DC-4793-B4E6-4419A578FE51}" destId="{8FD5D670-4115-4A9E-AA52-E90CBA779ACF}" srcOrd="0" destOrd="0" presId="urn:microsoft.com/office/officeart/2005/8/layout/cycle6"/>
    <dgm:cxn modelId="{BBD58617-694C-404A-8CA4-E80507E63670}" type="presOf" srcId="{1C4479EE-8F28-4D25-B744-6820E7E80909}" destId="{CEB859E1-3B1F-4BDD-86C2-C62911481B84}" srcOrd="0" destOrd="0" presId="urn:microsoft.com/office/officeart/2005/8/layout/cycle6"/>
    <dgm:cxn modelId="{5105AB2A-CADC-44A8-BE37-B464E3A1E46A}" type="presOf" srcId="{7D378983-4A9A-4CBE-B4F8-9C7BE4B664B8}" destId="{033F8028-766B-409D-80D6-9874A592392E}" srcOrd="0" destOrd="0" presId="urn:microsoft.com/office/officeart/2005/8/layout/cycle6"/>
    <dgm:cxn modelId="{AC36607F-28E9-4BED-87F3-04EE723CEB88}" srcId="{F60FE354-B6DC-4793-B4E6-4419A578FE51}" destId="{1C4479EE-8F28-4D25-B744-6820E7E80909}" srcOrd="0" destOrd="0" parTransId="{A59E0B66-F9B8-4E75-AA1A-7EFE78455BF2}" sibTransId="{7E953A79-79D5-407B-B3E7-B12529A686CD}"/>
    <dgm:cxn modelId="{AA6E58AD-AB2C-49DA-AC59-F99FD892C20B}" type="presOf" srcId="{A9E35D56-B0F6-4DAD-89A1-748DD987205A}" destId="{BEAED65B-8DF7-4604-98B0-605DA75C1882}" srcOrd="0" destOrd="0" presId="urn:microsoft.com/office/officeart/2005/8/layout/cycle6"/>
    <dgm:cxn modelId="{3EC05BD6-BED3-4FBC-916E-9D7FD8D837BC}" srcId="{F60FE354-B6DC-4793-B4E6-4419A578FE51}" destId="{7D378983-4A9A-4CBE-B4F8-9C7BE4B664B8}" srcOrd="1" destOrd="0" parTransId="{4236232C-5465-40F1-8C98-59EC3D7E03D2}" sibTransId="{A9E35D56-B0F6-4DAD-89A1-748DD987205A}"/>
    <dgm:cxn modelId="{86CE96F5-B80F-408A-A594-A01C91192B5F}" type="presOf" srcId="{7E953A79-79D5-407B-B3E7-B12529A686CD}" destId="{7311FC58-44F8-4CBF-B037-327F7992A32B}" srcOrd="0" destOrd="0" presId="urn:microsoft.com/office/officeart/2005/8/layout/cycle6"/>
    <dgm:cxn modelId="{E285F230-7A6E-454F-8D98-43E2A6EAED8D}" type="presParOf" srcId="{8FD5D670-4115-4A9E-AA52-E90CBA779ACF}" destId="{CEB859E1-3B1F-4BDD-86C2-C62911481B84}" srcOrd="0" destOrd="0" presId="urn:microsoft.com/office/officeart/2005/8/layout/cycle6"/>
    <dgm:cxn modelId="{7C668DD3-F71E-4AF6-A8DB-E0EC027BD007}" type="presParOf" srcId="{8FD5D670-4115-4A9E-AA52-E90CBA779ACF}" destId="{018EBA18-AB5F-4127-8B65-4B274F097F91}" srcOrd="1" destOrd="0" presId="urn:microsoft.com/office/officeart/2005/8/layout/cycle6"/>
    <dgm:cxn modelId="{4D5E3657-EFD5-47DA-B672-7966B0661D28}" type="presParOf" srcId="{8FD5D670-4115-4A9E-AA52-E90CBA779ACF}" destId="{7311FC58-44F8-4CBF-B037-327F7992A32B}" srcOrd="2" destOrd="0" presId="urn:microsoft.com/office/officeart/2005/8/layout/cycle6"/>
    <dgm:cxn modelId="{96C08A1F-9E09-465A-A2B7-AFBA89966DF7}" type="presParOf" srcId="{8FD5D670-4115-4A9E-AA52-E90CBA779ACF}" destId="{033F8028-766B-409D-80D6-9874A592392E}" srcOrd="3" destOrd="0" presId="urn:microsoft.com/office/officeart/2005/8/layout/cycle6"/>
    <dgm:cxn modelId="{D6B572BA-3DE1-4EB5-B35C-8D81E2DC237F}" type="presParOf" srcId="{8FD5D670-4115-4A9E-AA52-E90CBA779ACF}" destId="{DB12AE0E-89CB-4B12-99C3-94931C16E9E7}" srcOrd="4" destOrd="0" presId="urn:microsoft.com/office/officeart/2005/8/layout/cycle6"/>
    <dgm:cxn modelId="{39991357-9406-430E-83DD-DA3F56316614}" type="presParOf" srcId="{8FD5D670-4115-4A9E-AA52-E90CBA779ACF}" destId="{BEAED65B-8DF7-4604-98B0-605DA75C1882}"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51598-9C56-4DF5-8401-EBF0FCC3B4DB}">
      <dsp:nvSpPr>
        <dsp:cNvPr id="0" name=""/>
        <dsp:cNvSpPr/>
      </dsp:nvSpPr>
      <dsp:spPr>
        <a:xfrm>
          <a:off x="816639" y="0"/>
          <a:ext cx="5933847" cy="593384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A5FA13-B7E0-4B3C-84CF-EF351691E573}">
      <dsp:nvSpPr>
        <dsp:cNvPr id="0" name=""/>
        <dsp:cNvSpPr/>
      </dsp:nvSpPr>
      <dsp:spPr>
        <a:xfrm>
          <a:off x="1380354" y="563715"/>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it-IT" sz="1000" b="1" kern="1200" dirty="0"/>
            <a:t>1 STEP</a:t>
          </a:r>
          <a:r>
            <a:rPr lang="it-IT" sz="1000" kern="1200" dirty="0"/>
            <a:t>: breve introduzione teorica con proiezione di slide. </a:t>
          </a:r>
        </a:p>
        <a:p>
          <a:pPr marL="0" lvl="0" indent="0" algn="l" defTabSz="444500">
            <a:lnSpc>
              <a:spcPct val="90000"/>
            </a:lnSpc>
            <a:spcBef>
              <a:spcPct val="0"/>
            </a:spcBef>
            <a:spcAft>
              <a:spcPct val="35000"/>
            </a:spcAft>
            <a:buNone/>
          </a:pPr>
          <a:r>
            <a:rPr lang="it-IT" sz="1000" kern="1200" dirty="0"/>
            <a:t>A seguire, LETTURA-STUDIO DEL CAPITOLO “L’</a:t>
          </a:r>
          <a:r>
            <a:rPr lang="it-IT" sz="1000" kern="1200" dirty="0" err="1"/>
            <a:t>assessment</a:t>
          </a:r>
          <a:r>
            <a:rPr lang="it-IT" sz="1000" kern="1200" dirty="0"/>
            <a:t>” di L. Cionini (sottogruppi di 3-4 soggetti).</a:t>
          </a:r>
          <a:endParaRPr lang="en-US" sz="1000" kern="1200" dirty="0"/>
        </a:p>
        <a:p>
          <a:pPr marL="57150" lvl="1" indent="-57150" algn="l" defTabSz="444500">
            <a:lnSpc>
              <a:spcPct val="90000"/>
            </a:lnSpc>
            <a:spcBef>
              <a:spcPct val="0"/>
            </a:spcBef>
            <a:spcAft>
              <a:spcPct val="15000"/>
            </a:spcAft>
            <a:buChar char="•"/>
          </a:pPr>
          <a:r>
            <a:rPr lang="it-IT" sz="1000" b="1" kern="1200" dirty="0">
              <a:solidFill>
                <a:prstClr val="white"/>
              </a:solidFill>
              <a:latin typeface="Century Gothic" panose="020B0502020202020204"/>
              <a:ea typeface="+mn-ea"/>
              <a:cs typeface="+mn-cs"/>
            </a:rPr>
            <a:t>2 STEP: </a:t>
          </a:r>
          <a:r>
            <a:rPr lang="it-IT" sz="800" kern="1200" dirty="0">
              <a:solidFill>
                <a:prstClr val="white"/>
              </a:solidFill>
              <a:latin typeface="Century Gothic" panose="020B0502020202020204"/>
              <a:ea typeface="+mn-ea"/>
              <a:cs typeface="+mn-cs"/>
            </a:rPr>
            <a:t>ANALISI</a:t>
          </a:r>
          <a:r>
            <a:rPr lang="it-IT" sz="1000" b="1" kern="1200" dirty="0">
              <a:solidFill>
                <a:prstClr val="white"/>
              </a:solidFill>
              <a:latin typeface="Century Gothic" panose="020B0502020202020204"/>
              <a:ea typeface="+mn-ea"/>
              <a:cs typeface="+mn-cs"/>
            </a:rPr>
            <a:t> </a:t>
          </a:r>
          <a:r>
            <a:rPr lang="it-IT" sz="800" kern="1200" dirty="0"/>
            <a:t>CRITICA DI ESTRATTI DI TESI DI SPECIALIZZAZIONE RELATIVI ALLA STORIA DI VITA (sottogruppi di 3-4 soggetti). Il gruppo dovrà leggere questo estratto ignaro della classificazione diagnostica e stilare proprie ipotesi sul funzionamento del paziente e del suo disturbo.</a:t>
          </a:r>
          <a:endParaRPr lang="en-US" sz="800" kern="1200" dirty="0"/>
        </a:p>
      </dsp:txBody>
      <dsp:txXfrm>
        <a:off x="1493324" y="676685"/>
        <a:ext cx="2088260" cy="2088260"/>
      </dsp:txXfrm>
    </dsp:sp>
    <dsp:sp modelId="{0FD1718E-2593-4A4A-A035-42A4A7C2AE3F}">
      <dsp:nvSpPr>
        <dsp:cNvPr id="0" name=""/>
        <dsp:cNvSpPr/>
      </dsp:nvSpPr>
      <dsp:spPr>
        <a:xfrm>
          <a:off x="3872570" y="563715"/>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a:t>Dovrà inoltre annotare criticamente cosa, secondo la teoria appresa, non è stato esposto adeguatamente. In plenaria si confronteranno le note critiche di ciascun gruppo e si riferirà come si sarebbe potuto procedere in alternativa. </a:t>
          </a:r>
          <a:endParaRPr lang="en-US" sz="1200" kern="1200"/>
        </a:p>
      </dsp:txBody>
      <dsp:txXfrm>
        <a:off x="3985540" y="676685"/>
        <a:ext cx="2088260" cy="2088260"/>
      </dsp:txXfrm>
    </dsp:sp>
    <dsp:sp modelId="{35B71C74-63DF-4D01-A11F-9E52DB8248E7}">
      <dsp:nvSpPr>
        <dsp:cNvPr id="0" name=""/>
        <dsp:cNvSpPr/>
      </dsp:nvSpPr>
      <dsp:spPr>
        <a:xfrm>
          <a:off x="1380354" y="3055931"/>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b="1" kern="1200" dirty="0"/>
            <a:t>3 STEP</a:t>
          </a:r>
          <a:r>
            <a:rPr lang="it-IT" sz="1200" kern="1200" dirty="0"/>
            <a:t>: FORMALIZZARE PER ISCRITTO LA PROPRIA STORIA DI VITA UTILIZZANDO UN FORM PREDISPOSTO AD HOC.</a:t>
          </a:r>
          <a:endParaRPr lang="en-US" sz="1200" kern="1200" dirty="0"/>
        </a:p>
      </dsp:txBody>
      <dsp:txXfrm>
        <a:off x="1493324" y="3168901"/>
        <a:ext cx="2088260" cy="2088260"/>
      </dsp:txXfrm>
    </dsp:sp>
    <dsp:sp modelId="{3783041F-D25C-4021-A400-D8A6C2F6E023}">
      <dsp:nvSpPr>
        <dsp:cNvPr id="0" name=""/>
        <dsp:cNvSpPr/>
      </dsp:nvSpPr>
      <dsp:spPr>
        <a:xfrm>
          <a:off x="3872570" y="3055931"/>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b="1" kern="1200" dirty="0"/>
            <a:t>4 STEP</a:t>
          </a:r>
          <a:r>
            <a:rPr lang="it-IT" sz="1200" kern="1200" dirty="0"/>
            <a:t>: CONSEGNA AL GRUPPO CLASSE DI MODELLI DI SCRITTURA E RACCOLTA DATI (es.: scheda anamnestica di M. Di Pietro, scheda 4 CBA).</a:t>
          </a:r>
          <a:endParaRPr lang="en-US" sz="1200" kern="1200" dirty="0"/>
        </a:p>
      </dsp:txBody>
      <dsp:txXfrm>
        <a:off x="3985540" y="3168901"/>
        <a:ext cx="2088260" cy="20882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859E1-3B1F-4BDD-86C2-C62911481B84}">
      <dsp:nvSpPr>
        <dsp:cNvPr id="0" name=""/>
        <dsp:cNvSpPr/>
      </dsp:nvSpPr>
      <dsp:spPr>
        <a:xfrm>
          <a:off x="2364147" y="1180655"/>
          <a:ext cx="3398797" cy="2209218"/>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Utilizzare la storia di vita non solo come raccolta di informazioni ma anche strumento  per formulare una adeguata </a:t>
          </a:r>
          <a:r>
            <a:rPr lang="it-IT" sz="1700" b="1" kern="1200" dirty="0"/>
            <a:t>concettualizzazione</a:t>
          </a:r>
          <a:r>
            <a:rPr lang="it-IT" sz="1700" kern="1200" dirty="0"/>
            <a:t> del caso.</a:t>
          </a:r>
          <a:endParaRPr lang="en-US" sz="1700" kern="1200" dirty="0"/>
        </a:p>
      </dsp:txBody>
      <dsp:txXfrm>
        <a:off x="2471992" y="1288500"/>
        <a:ext cx="3183107" cy="1993528"/>
      </dsp:txXfrm>
    </dsp:sp>
    <dsp:sp modelId="{7311FC58-44F8-4CBF-B037-327F7992A32B}">
      <dsp:nvSpPr>
        <dsp:cNvPr id="0" name=""/>
        <dsp:cNvSpPr/>
      </dsp:nvSpPr>
      <dsp:spPr>
        <a:xfrm>
          <a:off x="4063546" y="409614"/>
          <a:ext cx="3751299" cy="3751299"/>
        </a:xfrm>
        <a:custGeom>
          <a:avLst/>
          <a:gdLst/>
          <a:ahLst/>
          <a:cxnLst/>
          <a:rect l="0" t="0" r="0" b="0"/>
          <a:pathLst>
            <a:path>
              <a:moveTo>
                <a:pt x="377818" y="746683"/>
              </a:moveTo>
              <a:arcTo wR="1875649" hR="1875649" stAng="13020395" swAng="6359210"/>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33F8028-766B-409D-80D6-9874A592392E}">
      <dsp:nvSpPr>
        <dsp:cNvPr id="0" name=""/>
        <dsp:cNvSpPr/>
      </dsp:nvSpPr>
      <dsp:spPr>
        <a:xfrm>
          <a:off x="6115446" y="1180655"/>
          <a:ext cx="3398797" cy="2209218"/>
        </a:xfrm>
        <a:prstGeom prst="roundRect">
          <a:avLst/>
        </a:prstGeom>
        <a:gradFill rotWithShape="0">
          <a:gsLst>
            <a:gs pos="0">
              <a:schemeClr val="accent2">
                <a:hueOff val="-1085893"/>
                <a:satOff val="41188"/>
                <a:lumOff val="-22547"/>
                <a:alphaOff val="0"/>
                <a:tint val="98000"/>
                <a:satMod val="110000"/>
                <a:lumMod val="104000"/>
              </a:schemeClr>
            </a:gs>
            <a:gs pos="69000">
              <a:schemeClr val="accent2">
                <a:hueOff val="-1085893"/>
                <a:satOff val="41188"/>
                <a:lumOff val="-22547"/>
                <a:alphaOff val="0"/>
                <a:shade val="88000"/>
                <a:satMod val="130000"/>
                <a:lumMod val="92000"/>
              </a:schemeClr>
            </a:gs>
            <a:gs pos="100000">
              <a:schemeClr val="accent2">
                <a:hueOff val="-1085893"/>
                <a:satOff val="41188"/>
                <a:lumOff val="-22547"/>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Fattori di rischio o predisponenti</a:t>
          </a:r>
        </a:p>
        <a:p>
          <a:pPr marL="0" lvl="0" indent="0" algn="ctr" defTabSz="755650">
            <a:lnSpc>
              <a:spcPct val="90000"/>
            </a:lnSpc>
            <a:spcBef>
              <a:spcPct val="0"/>
            </a:spcBef>
            <a:spcAft>
              <a:spcPct val="35000"/>
            </a:spcAft>
            <a:buNone/>
          </a:pPr>
          <a:r>
            <a:rPr lang="en-US" sz="1700" kern="1200"/>
            <a:t>Fattori precipitanti</a:t>
          </a:r>
        </a:p>
        <a:p>
          <a:pPr marL="0" lvl="0" indent="0" algn="ctr" defTabSz="755650">
            <a:lnSpc>
              <a:spcPct val="90000"/>
            </a:lnSpc>
            <a:spcBef>
              <a:spcPct val="0"/>
            </a:spcBef>
            <a:spcAft>
              <a:spcPct val="35000"/>
            </a:spcAft>
            <a:buNone/>
          </a:pPr>
          <a:r>
            <a:rPr lang="en-US" sz="1700" kern="1200"/>
            <a:t>Fattori di mantenimento</a:t>
          </a:r>
        </a:p>
        <a:p>
          <a:pPr marL="0" lvl="0" indent="0" algn="ctr" defTabSz="755650">
            <a:lnSpc>
              <a:spcPct val="90000"/>
            </a:lnSpc>
            <a:spcBef>
              <a:spcPct val="0"/>
            </a:spcBef>
            <a:spcAft>
              <a:spcPct val="35000"/>
            </a:spcAft>
            <a:buNone/>
          </a:pPr>
          <a:r>
            <a:rPr lang="en-US" sz="1700" kern="1200"/>
            <a:t>Fattori di protezione</a:t>
          </a:r>
        </a:p>
        <a:p>
          <a:pPr marL="0" lvl="0" indent="0" algn="ctr" defTabSz="755650">
            <a:lnSpc>
              <a:spcPct val="90000"/>
            </a:lnSpc>
            <a:spcBef>
              <a:spcPct val="0"/>
            </a:spcBef>
            <a:spcAft>
              <a:spcPct val="35000"/>
            </a:spcAft>
            <a:buNone/>
          </a:pPr>
          <a:r>
            <a:rPr lang="en-US" sz="1700" kern="1200"/>
            <a:t>(risorse, valori e preferenze)</a:t>
          </a:r>
        </a:p>
      </dsp:txBody>
      <dsp:txXfrm>
        <a:off x="6223291" y="1288500"/>
        <a:ext cx="3183107" cy="1993528"/>
      </dsp:txXfrm>
    </dsp:sp>
    <dsp:sp modelId="{BEAED65B-8DF7-4604-98B0-605DA75C1882}">
      <dsp:nvSpPr>
        <dsp:cNvPr id="0" name=""/>
        <dsp:cNvSpPr/>
      </dsp:nvSpPr>
      <dsp:spPr>
        <a:xfrm>
          <a:off x="4063546" y="409614"/>
          <a:ext cx="3751299" cy="3751299"/>
        </a:xfrm>
        <a:custGeom>
          <a:avLst/>
          <a:gdLst/>
          <a:ahLst/>
          <a:cxnLst/>
          <a:rect l="0" t="0" r="0" b="0"/>
          <a:pathLst>
            <a:path>
              <a:moveTo>
                <a:pt x="3373480" y="3004616"/>
              </a:moveTo>
              <a:arcTo wR="1875649" hR="1875649" stAng="2220395" swAng="6359210"/>
            </a:path>
          </a:pathLst>
        </a:custGeom>
        <a:noFill/>
        <a:ln w="9525" cap="flat" cmpd="sng" algn="ctr">
          <a:solidFill>
            <a:schemeClr val="accent2">
              <a:hueOff val="-1085893"/>
              <a:satOff val="41188"/>
              <a:lumOff val="-2254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679D6-B7D1-48BC-A8C6-D75E45812F4D}">
      <dsp:nvSpPr>
        <dsp:cNvPr id="0" name=""/>
        <dsp:cNvSpPr/>
      </dsp:nvSpPr>
      <dsp:spPr>
        <a:xfrm>
          <a:off x="0" y="2798728"/>
          <a:ext cx="5913437" cy="1836268"/>
        </a:xfrm>
        <a:prstGeom prst="rect">
          <a:avLst/>
        </a:prstGeom>
        <a:solidFill>
          <a:schemeClr val="accent2">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t-IT" sz="2600" kern="1200"/>
            <a:t>E ‘un viaggio di scoperta che favorirà la consapevolezza riguardo ai propri stati cognitivi e alle proprie emozioni.</a:t>
          </a:r>
          <a:endParaRPr lang="en-US" sz="2600" kern="1200"/>
        </a:p>
      </dsp:txBody>
      <dsp:txXfrm>
        <a:off x="0" y="2798728"/>
        <a:ext cx="5913437" cy="1836268"/>
      </dsp:txXfrm>
    </dsp:sp>
    <dsp:sp modelId="{BF44E229-0F4B-472A-9164-9E0E0F064406}">
      <dsp:nvSpPr>
        <dsp:cNvPr id="0" name=""/>
        <dsp:cNvSpPr/>
      </dsp:nvSpPr>
      <dsp:spPr>
        <a:xfrm rot="10800000">
          <a:off x="0" y="2090"/>
          <a:ext cx="5913437" cy="2824181"/>
        </a:xfrm>
        <a:prstGeom prst="upArrowCallout">
          <a:avLst/>
        </a:prstGeom>
        <a:solidFill>
          <a:schemeClr val="accent3">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t-IT" sz="2600" kern="1200" dirty="0"/>
            <a:t>Rappresenta un VIAGGIO del pz nelle sue preoccupazioni («cosa lo preoccupa?»).</a:t>
          </a:r>
          <a:endParaRPr lang="en-US" sz="2600" kern="1200" dirty="0"/>
        </a:p>
      </dsp:txBody>
      <dsp:txXfrm rot="10800000">
        <a:off x="0" y="2090"/>
        <a:ext cx="5913437" cy="18350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B3083-16ED-4F6A-B56B-C43931CC960B}">
      <dsp:nvSpPr>
        <dsp:cNvPr id="0" name=""/>
        <dsp:cNvSpPr/>
      </dsp:nvSpPr>
      <dsp:spPr>
        <a:xfrm>
          <a:off x="711208" y="0"/>
          <a:ext cx="8060368" cy="346320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5FCF62-E335-4058-A01E-9A3CA452F7B2}">
      <dsp:nvSpPr>
        <dsp:cNvPr id="0" name=""/>
        <dsp:cNvSpPr/>
      </dsp:nvSpPr>
      <dsp:spPr>
        <a:xfrm>
          <a:off x="4746" y="1038961"/>
          <a:ext cx="2282721" cy="138528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Mettere in relazione un QUI ED ORA attuale ed un LI ED ALLORA</a:t>
          </a:r>
          <a:endParaRPr lang="en-US" sz="1300" kern="1200"/>
        </a:p>
      </dsp:txBody>
      <dsp:txXfrm>
        <a:off x="72370" y="1106585"/>
        <a:ext cx="2147473" cy="1250033"/>
      </dsp:txXfrm>
    </dsp:sp>
    <dsp:sp modelId="{30F4ECC5-D744-4A9F-B86E-9424D5A3C312}">
      <dsp:nvSpPr>
        <dsp:cNvPr id="0" name=""/>
        <dsp:cNvSpPr/>
      </dsp:nvSpPr>
      <dsp:spPr>
        <a:xfrm>
          <a:off x="2401603" y="1038961"/>
          <a:ext cx="2282721" cy="1385281"/>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All’inizio del processo di raccolta dati vedremo una FUSIONE tra paziente e storia di vita </a:t>
          </a:r>
          <a:endParaRPr lang="en-US" sz="1300" kern="1200"/>
        </a:p>
      </dsp:txBody>
      <dsp:txXfrm>
        <a:off x="2469227" y="1106585"/>
        <a:ext cx="2147473" cy="1250033"/>
      </dsp:txXfrm>
    </dsp:sp>
    <dsp:sp modelId="{DA5B2A72-70B2-474D-91E3-76B3C17E2FF8}">
      <dsp:nvSpPr>
        <dsp:cNvPr id="0" name=""/>
        <dsp:cNvSpPr/>
      </dsp:nvSpPr>
      <dsp:spPr>
        <a:xfrm>
          <a:off x="4798461" y="1038961"/>
          <a:ext cx="2282721" cy="1385281"/>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i="1" kern="1200"/>
            <a:t>Successivamente …</a:t>
          </a:r>
          <a:endParaRPr lang="en-US" sz="1300" kern="1200"/>
        </a:p>
      </dsp:txBody>
      <dsp:txXfrm>
        <a:off x="4866085" y="1106585"/>
        <a:ext cx="2147473" cy="1250033"/>
      </dsp:txXfrm>
    </dsp:sp>
    <dsp:sp modelId="{CE8254E0-1255-4896-8AE0-E2907287A72F}">
      <dsp:nvSpPr>
        <dsp:cNvPr id="0" name=""/>
        <dsp:cNvSpPr/>
      </dsp:nvSpPr>
      <dsp:spPr>
        <a:xfrm>
          <a:off x="7195318" y="1038961"/>
          <a:ext cx="2282721" cy="1385281"/>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Assunzione di una visione prospettica che implicherà un maggiore distanziamento dagli eventi critici</a:t>
          </a:r>
          <a:endParaRPr lang="en-US" sz="1300" kern="1200"/>
        </a:p>
      </dsp:txBody>
      <dsp:txXfrm>
        <a:off x="7262942" y="1106585"/>
        <a:ext cx="2147473" cy="12500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A68E5-ADDC-48DA-882E-34B25A0AE7DC}">
      <dsp:nvSpPr>
        <dsp:cNvPr id="0" name=""/>
        <dsp:cNvSpPr/>
      </dsp:nvSpPr>
      <dsp:spPr>
        <a:xfrm>
          <a:off x="0" y="0"/>
          <a:ext cx="3001367" cy="3695540"/>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Porsi in posizione di ascolto, intervenendo il meno possibile, solo lo stretto necessario per indirizzare il racconto del paziente nella direzione desiderata.</a:t>
          </a:r>
          <a:endParaRPr lang="en-US" sz="1200" kern="1200"/>
        </a:p>
        <a:p>
          <a:pPr marL="57150" lvl="1" indent="-57150" algn="l" defTabSz="400050">
            <a:lnSpc>
              <a:spcPct val="90000"/>
            </a:lnSpc>
            <a:spcBef>
              <a:spcPct val="0"/>
            </a:spcBef>
            <a:spcAft>
              <a:spcPct val="15000"/>
            </a:spcAft>
            <a:buChar char="•"/>
          </a:pPr>
          <a:r>
            <a:rPr lang="it-IT" sz="900" kern="1200" dirty="0"/>
            <a:t>Guidare il pz con interventi e domande che seguano una precisa logica temporale. </a:t>
          </a:r>
          <a:endParaRPr lang="en-US" sz="900" kern="1200" dirty="0"/>
        </a:p>
      </dsp:txBody>
      <dsp:txXfrm>
        <a:off x="0" y="1404305"/>
        <a:ext cx="3001367" cy="2217324"/>
      </dsp:txXfrm>
    </dsp:sp>
    <dsp:sp modelId="{D7F358E7-727D-40CE-AA23-C62D823A7C39}">
      <dsp:nvSpPr>
        <dsp:cNvPr id="0" name=""/>
        <dsp:cNvSpPr/>
      </dsp:nvSpPr>
      <dsp:spPr>
        <a:xfrm>
          <a:off x="946352" y="369553"/>
          <a:ext cx="1108662" cy="1108662"/>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108712" y="531913"/>
        <a:ext cx="783942" cy="783942"/>
      </dsp:txXfrm>
    </dsp:sp>
    <dsp:sp modelId="{D5200460-482B-4E50-9CC1-936A52EDC7B1}">
      <dsp:nvSpPr>
        <dsp:cNvPr id="0" name=""/>
        <dsp:cNvSpPr/>
      </dsp:nvSpPr>
      <dsp:spPr>
        <a:xfrm>
          <a:off x="0" y="3695468"/>
          <a:ext cx="3001367" cy="72"/>
        </a:xfrm>
        <a:prstGeom prst="rect">
          <a:avLst/>
        </a:prstGeom>
        <a:solidFill>
          <a:schemeClr val="accent2">
            <a:hueOff val="-217179"/>
            <a:satOff val="8238"/>
            <a:lumOff val="-4509"/>
            <a:alphaOff val="0"/>
          </a:schemeClr>
        </a:solidFill>
        <a:ln w="15875" cap="flat" cmpd="sng" algn="ctr">
          <a:solidFill>
            <a:schemeClr val="accent2">
              <a:hueOff val="-217179"/>
              <a:satOff val="8238"/>
              <a:lumOff val="-4509"/>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42EE3BF-1951-428D-992F-E8E80B128F48}">
      <dsp:nvSpPr>
        <dsp:cNvPr id="0" name=""/>
        <dsp:cNvSpPr/>
      </dsp:nvSpPr>
      <dsp:spPr>
        <a:xfrm>
          <a:off x="3301503" y="0"/>
          <a:ext cx="3001367" cy="3695540"/>
        </a:xfrm>
        <a:prstGeom prst="rect">
          <a:avLst/>
        </a:prstGeom>
        <a:solidFill>
          <a:schemeClr val="accent2">
            <a:tint val="40000"/>
            <a:alpha val="90000"/>
            <a:hueOff val="-747985"/>
            <a:satOff val="-8956"/>
            <a:lumOff val="-1689"/>
            <a:alphaOff val="0"/>
          </a:schemeClr>
        </a:solidFill>
        <a:ln w="15875" cap="flat" cmpd="sng" algn="ctr">
          <a:solidFill>
            <a:schemeClr val="accent2">
              <a:tint val="40000"/>
              <a:alpha val="90000"/>
              <a:hueOff val="-747985"/>
              <a:satOff val="-8956"/>
              <a:lumOff val="-16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Le informazioni raccolte dovrebbero essere utilizzate, in tempo reale, per </a:t>
          </a:r>
          <a:r>
            <a:rPr lang="it-IT" sz="1200" b="1" kern="1200"/>
            <a:t>costruire ipotesi </a:t>
          </a:r>
          <a:r>
            <a:rPr lang="it-IT" sz="1200" kern="1200"/>
            <a:t>esplicative sui possibili processi di scompenso determinanti l’attuale disagio emotivo e il significato dei sintomi nella logica interna al sistema conoscitivo del pz. </a:t>
          </a:r>
          <a:endParaRPr lang="en-US" sz="1200" kern="1200"/>
        </a:p>
      </dsp:txBody>
      <dsp:txXfrm>
        <a:off x="3301503" y="1404305"/>
        <a:ext cx="3001367" cy="2217324"/>
      </dsp:txXfrm>
    </dsp:sp>
    <dsp:sp modelId="{E03A598D-1E97-4FA9-8812-F2789168B801}">
      <dsp:nvSpPr>
        <dsp:cNvPr id="0" name=""/>
        <dsp:cNvSpPr/>
      </dsp:nvSpPr>
      <dsp:spPr>
        <a:xfrm>
          <a:off x="4247856" y="369553"/>
          <a:ext cx="1108662" cy="1108662"/>
        </a:xfrm>
        <a:prstGeom prst="ellipse">
          <a:avLst/>
        </a:prstGeom>
        <a:solidFill>
          <a:schemeClr val="accent2">
            <a:hueOff val="-434357"/>
            <a:satOff val="16475"/>
            <a:lumOff val="-9019"/>
            <a:alphaOff val="0"/>
          </a:schemeClr>
        </a:solidFill>
        <a:ln w="15875" cap="flat" cmpd="sng" algn="ctr">
          <a:solidFill>
            <a:schemeClr val="accent2">
              <a:hueOff val="-434357"/>
              <a:satOff val="16475"/>
              <a:lumOff val="-9019"/>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410216" y="531913"/>
        <a:ext cx="783942" cy="783942"/>
      </dsp:txXfrm>
    </dsp:sp>
    <dsp:sp modelId="{75415D27-3EE6-408A-B9BC-45A556607A1A}">
      <dsp:nvSpPr>
        <dsp:cNvPr id="0" name=""/>
        <dsp:cNvSpPr/>
      </dsp:nvSpPr>
      <dsp:spPr>
        <a:xfrm>
          <a:off x="3301503" y="3695468"/>
          <a:ext cx="3001367" cy="72"/>
        </a:xfrm>
        <a:prstGeom prst="rect">
          <a:avLst/>
        </a:prstGeom>
        <a:solidFill>
          <a:schemeClr val="accent2">
            <a:hueOff val="-651536"/>
            <a:satOff val="24713"/>
            <a:lumOff val="-13528"/>
            <a:alphaOff val="0"/>
          </a:schemeClr>
        </a:solidFill>
        <a:ln w="15875" cap="flat" cmpd="sng" algn="ctr">
          <a:solidFill>
            <a:schemeClr val="accent2">
              <a:hueOff val="-651536"/>
              <a:satOff val="24713"/>
              <a:lumOff val="-1352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7296783-69A0-4ED7-9B2C-C9161FEB672F}">
      <dsp:nvSpPr>
        <dsp:cNvPr id="0" name=""/>
        <dsp:cNvSpPr/>
      </dsp:nvSpPr>
      <dsp:spPr>
        <a:xfrm>
          <a:off x="6603007" y="0"/>
          <a:ext cx="3001367" cy="3695540"/>
        </a:xfrm>
        <a:prstGeom prst="rect">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Ipotesi che non verranno comunicate al paziente, ma utilizzate per la </a:t>
          </a:r>
          <a:r>
            <a:rPr lang="it-IT" sz="1200" b="1" kern="1200"/>
            <a:t>definizione della strategia del processo terapeutico</a:t>
          </a:r>
          <a:r>
            <a:rPr lang="it-IT" sz="1200" kern="1200"/>
            <a:t>.</a:t>
          </a:r>
          <a:endParaRPr lang="en-US" sz="1200" kern="1200"/>
        </a:p>
      </dsp:txBody>
      <dsp:txXfrm>
        <a:off x="6603007" y="1404305"/>
        <a:ext cx="3001367" cy="2217324"/>
      </dsp:txXfrm>
    </dsp:sp>
    <dsp:sp modelId="{E26B3A2E-F7EF-4D34-B957-A00700A2525E}">
      <dsp:nvSpPr>
        <dsp:cNvPr id="0" name=""/>
        <dsp:cNvSpPr/>
      </dsp:nvSpPr>
      <dsp:spPr>
        <a:xfrm>
          <a:off x="7549360" y="369553"/>
          <a:ext cx="1108662" cy="1108662"/>
        </a:xfrm>
        <a:prstGeom prst="ellipse">
          <a:avLst/>
        </a:prstGeom>
        <a:solidFill>
          <a:schemeClr val="accent2">
            <a:hueOff val="-868715"/>
            <a:satOff val="32950"/>
            <a:lumOff val="-18038"/>
            <a:alphaOff val="0"/>
          </a:schemeClr>
        </a:solidFill>
        <a:ln w="15875" cap="flat" cmpd="sng" algn="ctr">
          <a:solidFill>
            <a:schemeClr val="accent2">
              <a:hueOff val="-868715"/>
              <a:satOff val="32950"/>
              <a:lumOff val="-18038"/>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711720" y="531913"/>
        <a:ext cx="783942" cy="783942"/>
      </dsp:txXfrm>
    </dsp:sp>
    <dsp:sp modelId="{85E7EF87-A739-4474-97A8-D247340B2B36}">
      <dsp:nvSpPr>
        <dsp:cNvPr id="0" name=""/>
        <dsp:cNvSpPr/>
      </dsp:nvSpPr>
      <dsp:spPr>
        <a:xfrm>
          <a:off x="6603007" y="3695468"/>
          <a:ext cx="3001367" cy="72"/>
        </a:xfrm>
        <a:prstGeom prst="rect">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7DDD9-4951-4E2D-BEEE-DADDCD2AC590}">
      <dsp:nvSpPr>
        <dsp:cNvPr id="0" name=""/>
        <dsp:cNvSpPr/>
      </dsp:nvSpPr>
      <dsp:spPr>
        <a:xfrm>
          <a:off x="712642" y="0"/>
          <a:ext cx="8076618" cy="4040155"/>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32E584B-59AD-459C-81C0-B0DE648B36C4}">
      <dsp:nvSpPr>
        <dsp:cNvPr id="0" name=""/>
        <dsp:cNvSpPr/>
      </dsp:nvSpPr>
      <dsp:spPr>
        <a:xfrm>
          <a:off x="4755" y="1212046"/>
          <a:ext cx="2287323" cy="1616062"/>
        </a:xfrm>
        <a:prstGeom prst="roundRect">
          <a:avLst/>
        </a:prstGeom>
        <a:gradFill rotWithShape="0">
          <a:gsLst>
            <a:gs pos="0">
              <a:schemeClr val="accent2">
                <a:hueOff val="0"/>
                <a:satOff val="0"/>
                <a:lumOff val="0"/>
                <a:alphaOff val="0"/>
                <a:tint val="54000"/>
                <a:alpha val="100000"/>
                <a:satMod val="105000"/>
                <a:lumMod val="110000"/>
              </a:schemeClr>
            </a:gs>
            <a:gs pos="100000">
              <a:schemeClr val="accent2">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a:off x="83645" y="1290936"/>
        <a:ext cx="2129543" cy="1458282"/>
      </dsp:txXfrm>
    </dsp:sp>
    <dsp:sp modelId="{20F0F79B-BE17-44FC-8D36-5D98D94AA3C8}">
      <dsp:nvSpPr>
        <dsp:cNvPr id="0" name=""/>
        <dsp:cNvSpPr/>
      </dsp:nvSpPr>
      <dsp:spPr>
        <a:xfrm>
          <a:off x="2406445" y="1212046"/>
          <a:ext cx="2287323" cy="1616062"/>
        </a:xfrm>
        <a:prstGeom prst="roundRect">
          <a:avLst/>
        </a:prstGeom>
        <a:gradFill rotWithShape="0">
          <a:gsLst>
            <a:gs pos="0">
              <a:schemeClr val="accent2">
                <a:hueOff val="-361964"/>
                <a:satOff val="13729"/>
                <a:lumOff val="-7516"/>
                <a:alphaOff val="0"/>
                <a:tint val="54000"/>
                <a:alpha val="100000"/>
                <a:satMod val="105000"/>
                <a:lumMod val="110000"/>
              </a:schemeClr>
            </a:gs>
            <a:gs pos="100000">
              <a:schemeClr val="accent2">
                <a:hueOff val="-361964"/>
                <a:satOff val="13729"/>
                <a:lumOff val="-7516"/>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a:t>a) esperienze di relazione connesse con le figure più significative (genitori, nonni e altre eventualmente presenti), fratelli maggiori, o minori (in questo caso analizzando come è stata vissuta la nascita di un fratellino), coetanei</a:t>
          </a:r>
          <a:endParaRPr lang="en-US" sz="1200" kern="1200" dirty="0"/>
        </a:p>
      </dsp:txBody>
      <dsp:txXfrm>
        <a:off x="2485335" y="1290936"/>
        <a:ext cx="2129543" cy="1458282"/>
      </dsp:txXfrm>
    </dsp:sp>
    <dsp:sp modelId="{4A4D8FDF-BC21-40F9-AFAD-2F0345177EB6}">
      <dsp:nvSpPr>
        <dsp:cNvPr id="0" name=""/>
        <dsp:cNvSpPr/>
      </dsp:nvSpPr>
      <dsp:spPr>
        <a:xfrm>
          <a:off x="4808135" y="1212046"/>
          <a:ext cx="2287323" cy="1616062"/>
        </a:xfrm>
        <a:prstGeom prst="roundRect">
          <a:avLst/>
        </a:prstGeom>
        <a:gradFill rotWithShape="0">
          <a:gsLst>
            <a:gs pos="0">
              <a:schemeClr val="accent2">
                <a:hueOff val="-723929"/>
                <a:satOff val="27459"/>
                <a:lumOff val="-15031"/>
                <a:alphaOff val="0"/>
                <a:tint val="54000"/>
                <a:alpha val="100000"/>
                <a:satMod val="105000"/>
                <a:lumMod val="110000"/>
              </a:schemeClr>
            </a:gs>
            <a:gs pos="100000">
              <a:schemeClr val="accent2">
                <a:hueOff val="-723929"/>
                <a:satOff val="27459"/>
                <a:lumOff val="-15031"/>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b) eventuale scolarizzazione alla scuola materna: problemi di distacco dall'ambiente familiare, di socializzazione , di relazione con i primi adulti - gli insegnanti - estranei al nucleo</a:t>
          </a:r>
          <a:endParaRPr lang="en-US" sz="1200" kern="1200" dirty="0"/>
        </a:p>
      </dsp:txBody>
      <dsp:txXfrm>
        <a:off x="4887025" y="1290936"/>
        <a:ext cx="2129543" cy="1458282"/>
      </dsp:txXfrm>
    </dsp:sp>
    <dsp:sp modelId="{5D4C10D6-4C76-4A05-975B-26DCCF133B7A}">
      <dsp:nvSpPr>
        <dsp:cNvPr id="0" name=""/>
        <dsp:cNvSpPr/>
      </dsp:nvSpPr>
      <dsp:spPr>
        <a:xfrm>
          <a:off x="7209824" y="1212046"/>
          <a:ext cx="2287323" cy="1616062"/>
        </a:xfrm>
        <a:prstGeom prst="roundRect">
          <a:avLst/>
        </a:prstGeom>
        <a:gradFill rotWithShape="0">
          <a:gsLst>
            <a:gs pos="0">
              <a:schemeClr val="accent2">
                <a:hueOff val="-1085893"/>
                <a:satOff val="41188"/>
                <a:lumOff val="-22547"/>
                <a:alphaOff val="0"/>
                <a:tint val="54000"/>
                <a:alpha val="100000"/>
                <a:satMod val="105000"/>
                <a:lumMod val="110000"/>
              </a:schemeClr>
            </a:gs>
            <a:gs pos="100000">
              <a:schemeClr val="accent2">
                <a:hueOff val="-1085893"/>
                <a:satOff val="41188"/>
                <a:lumOff val="-22547"/>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c) caratteristiche dell'ambiente fisico, sociale e culturale di appartenenza.</a:t>
          </a:r>
          <a:endParaRPr lang="en-US" sz="1200" kern="1200" dirty="0"/>
        </a:p>
      </dsp:txBody>
      <dsp:txXfrm>
        <a:off x="7288714" y="1290936"/>
        <a:ext cx="2129543" cy="14582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E2729-DC5D-4AA8-A344-4016733B8760}">
      <dsp:nvSpPr>
        <dsp:cNvPr id="0" name=""/>
        <dsp:cNvSpPr/>
      </dsp:nvSpPr>
      <dsp:spPr>
        <a:xfrm>
          <a:off x="242278" y="495"/>
          <a:ext cx="2698912" cy="161934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242278" y="495"/>
        <a:ext cx="2698912" cy="1619347"/>
      </dsp:txXfrm>
    </dsp:sp>
    <dsp:sp modelId="{664FA3FD-E589-49F7-975D-AA8A03032B75}">
      <dsp:nvSpPr>
        <dsp:cNvPr id="0" name=""/>
        <dsp:cNvSpPr/>
      </dsp:nvSpPr>
      <dsp:spPr>
        <a:xfrm>
          <a:off x="3211082" y="495"/>
          <a:ext cx="2698912" cy="1619347"/>
        </a:xfrm>
        <a:prstGeom prst="rect">
          <a:avLst/>
        </a:prstGeom>
        <a:solidFill>
          <a:schemeClr val="accent2">
            <a:hueOff val="-217179"/>
            <a:satOff val="8238"/>
            <a:lumOff val="-450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a) esperienze relative all'inizio della scuola primaria: primo giorno di scuola, problemi di distacco, relazioni con gli insegnanti,</a:t>
          </a:r>
          <a:endParaRPr lang="en-US" sz="1500" kern="1200"/>
        </a:p>
      </dsp:txBody>
      <dsp:txXfrm>
        <a:off x="3211082" y="495"/>
        <a:ext cx="2698912" cy="1619347"/>
      </dsp:txXfrm>
    </dsp:sp>
    <dsp:sp modelId="{51B399AC-6E40-486B-A9B0-E6D861F601FA}">
      <dsp:nvSpPr>
        <dsp:cNvPr id="0" name=""/>
        <dsp:cNvSpPr/>
      </dsp:nvSpPr>
      <dsp:spPr>
        <a:xfrm>
          <a:off x="6179885" y="495"/>
          <a:ext cx="2698912" cy="1619347"/>
        </a:xfrm>
        <a:prstGeom prst="rect">
          <a:avLst/>
        </a:prstGeom>
        <a:solidFill>
          <a:schemeClr val="accent2">
            <a:hueOff val="-434357"/>
            <a:satOff val="16475"/>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b) relazioni con i coetanei all'esterno e all'interno della scuola primaria  (tendenza alla leadership, gregarietà, marginalità, ecc.), relazioni con coetanei di sesso opposto;</a:t>
          </a:r>
          <a:endParaRPr lang="en-US" sz="1500" kern="1200"/>
        </a:p>
      </dsp:txBody>
      <dsp:txXfrm>
        <a:off x="6179885" y="495"/>
        <a:ext cx="2698912" cy="1619347"/>
      </dsp:txXfrm>
    </dsp:sp>
    <dsp:sp modelId="{91B6C41C-59FB-41FA-9D07-DA0485D2E98F}">
      <dsp:nvSpPr>
        <dsp:cNvPr id="0" name=""/>
        <dsp:cNvSpPr/>
      </dsp:nvSpPr>
      <dsp:spPr>
        <a:xfrm>
          <a:off x="250672" y="1890230"/>
          <a:ext cx="2698912" cy="1619347"/>
        </a:xfrm>
        <a:prstGeom prst="rect">
          <a:avLst/>
        </a:prstGeom>
        <a:solidFill>
          <a:schemeClr val="accent2">
            <a:hueOff val="-651536"/>
            <a:satOff val="24713"/>
            <a:lumOff val="-135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c) successi-insuccessi scolastici e reazioni emotive e comportamentali agli stessi;</a:t>
          </a:r>
          <a:endParaRPr lang="en-US" sz="1500" kern="1200"/>
        </a:p>
      </dsp:txBody>
      <dsp:txXfrm>
        <a:off x="250672" y="1890230"/>
        <a:ext cx="2698912" cy="1619347"/>
      </dsp:txXfrm>
    </dsp:sp>
    <dsp:sp modelId="{674432CA-C267-4A72-B491-6AC6046A8D51}">
      <dsp:nvSpPr>
        <dsp:cNvPr id="0" name=""/>
        <dsp:cNvSpPr/>
      </dsp:nvSpPr>
      <dsp:spPr>
        <a:xfrm>
          <a:off x="3211082" y="1889734"/>
          <a:ext cx="2698912" cy="1619347"/>
        </a:xfrm>
        <a:prstGeom prst="rect">
          <a:avLst/>
        </a:prstGeom>
        <a:solidFill>
          <a:schemeClr val="accent2">
            <a:hueOff val="-868715"/>
            <a:satOff val="32950"/>
            <a:lumOff val="-180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d) atteggiamenti dei genitori nei confronti delle performance scolastiche;</a:t>
          </a:r>
          <a:endParaRPr lang="en-US" sz="1500" kern="1200"/>
        </a:p>
      </dsp:txBody>
      <dsp:txXfrm>
        <a:off x="3211082" y="1889734"/>
        <a:ext cx="2698912" cy="1619347"/>
      </dsp:txXfrm>
    </dsp:sp>
    <dsp:sp modelId="{8F6801C7-947D-47E9-A43D-5DF84CD9A537}">
      <dsp:nvSpPr>
        <dsp:cNvPr id="0" name=""/>
        <dsp:cNvSpPr/>
      </dsp:nvSpPr>
      <dsp:spPr>
        <a:xfrm>
          <a:off x="6179885" y="1889734"/>
          <a:ext cx="2698912" cy="1619347"/>
        </a:xfrm>
        <a:prstGeom prst="rect">
          <a:avLst/>
        </a:prstGeom>
        <a:solidFill>
          <a:schemeClr val="accent2">
            <a:hueOff val="-1085893"/>
            <a:satOff val="41188"/>
            <a:lumOff val="-225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e) attività extrascolastiche e modalità di organizzazione della propria giornata. </a:t>
          </a:r>
          <a:endParaRPr lang="en-US" sz="1500" kern="1200"/>
        </a:p>
      </dsp:txBody>
      <dsp:txXfrm>
        <a:off x="6179885" y="1889734"/>
        <a:ext cx="2698912" cy="16193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B8B37-92A2-4323-BDD8-CE52A294A7AD}">
      <dsp:nvSpPr>
        <dsp:cNvPr id="0" name=""/>
        <dsp:cNvSpPr/>
      </dsp:nvSpPr>
      <dsp:spPr>
        <a:xfrm>
          <a:off x="1200546" y="781972"/>
          <a:ext cx="960437" cy="71"/>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7A22E0-2945-4151-9D21-19A66A5051CF}">
      <dsp:nvSpPr>
        <dsp:cNvPr id="0" name=""/>
        <dsp:cNvSpPr/>
      </dsp:nvSpPr>
      <dsp:spPr>
        <a:xfrm>
          <a:off x="2218610" y="701331"/>
          <a:ext cx="110450" cy="207386"/>
        </a:xfrm>
        <a:prstGeom prst="chevron">
          <a:avLst>
            <a:gd name="adj" fmla="val 90000"/>
          </a:avLst>
        </a:prstGeom>
        <a:solidFill>
          <a:schemeClr val="accent2">
            <a:tint val="40000"/>
            <a:alpha val="90000"/>
            <a:hueOff val="-135997"/>
            <a:satOff val="-1628"/>
            <a:lumOff val="-307"/>
            <a:alphaOff val="0"/>
          </a:schemeClr>
        </a:solidFill>
        <a:ln w="15875" cap="flat" cmpd="sng" algn="ctr">
          <a:solidFill>
            <a:schemeClr val="accent2">
              <a:tint val="40000"/>
              <a:alpha val="90000"/>
              <a:hueOff val="-135997"/>
              <a:satOff val="-1628"/>
              <a:lumOff val="-307"/>
              <a:alphaOff val="0"/>
            </a:schemeClr>
          </a:solidFill>
          <a:prstDash val="solid"/>
        </a:ln>
        <a:effectLst/>
      </dsp:spPr>
      <dsp:style>
        <a:lnRef idx="2">
          <a:scrgbClr r="0" g="0" b="0"/>
        </a:lnRef>
        <a:fillRef idx="1">
          <a:scrgbClr r="0" g="0" b="0"/>
        </a:fillRef>
        <a:effectRef idx="0">
          <a:scrgbClr r="0" g="0" b="0"/>
        </a:effectRef>
        <a:fontRef idx="minor"/>
      </dsp:style>
    </dsp:sp>
    <dsp:sp modelId="{5D1601CD-3B32-4188-B8C5-DE828BFB373C}">
      <dsp:nvSpPr>
        <dsp:cNvPr id="0" name=""/>
        <dsp:cNvSpPr/>
      </dsp:nvSpPr>
      <dsp:spPr>
        <a:xfrm>
          <a:off x="587002" y="288519"/>
          <a:ext cx="986979" cy="986979"/>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731542" y="433059"/>
        <a:ext cx="697899" cy="697899"/>
      </dsp:txXfrm>
    </dsp:sp>
    <dsp:sp modelId="{95FB73A1-C5B4-4C55-99FB-1EA9452FCD10}">
      <dsp:nvSpPr>
        <dsp:cNvPr id="0" name=""/>
        <dsp:cNvSpPr/>
      </dsp:nvSpPr>
      <dsp:spPr>
        <a:xfrm>
          <a:off x="0" y="1441044"/>
          <a:ext cx="2160984" cy="1965600"/>
        </a:xfrm>
        <a:prstGeom prst="upArrowCallout">
          <a:avLst>
            <a:gd name="adj1" fmla="val 50000"/>
            <a:gd name="adj2" fmla="val 20000"/>
            <a:gd name="adj3" fmla="val 20000"/>
            <a:gd name="adj4" fmla="val 100000"/>
          </a:avLst>
        </a:prstGeom>
        <a:solidFill>
          <a:schemeClr val="accent2">
            <a:tint val="40000"/>
            <a:alpha val="90000"/>
            <a:hueOff val="-271995"/>
            <a:satOff val="-3257"/>
            <a:lumOff val="-614"/>
            <a:alphaOff val="0"/>
          </a:schemeClr>
        </a:solidFill>
        <a:ln w="15875" cap="flat" cmpd="sng" algn="ctr">
          <a:solidFill>
            <a:schemeClr val="accent2">
              <a:tint val="40000"/>
              <a:alpha val="90000"/>
              <a:hueOff val="-271995"/>
              <a:satOff val="-3257"/>
              <a:lumOff val="-6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a) le modificazioni fisiche e sessuali e le eventuali problematiche connesse con le alterazioni corporee e con lo sviluppo sessuale;</a:t>
          </a:r>
          <a:endParaRPr lang="en-US" sz="1100" kern="1200" dirty="0"/>
        </a:p>
      </dsp:txBody>
      <dsp:txXfrm>
        <a:off x="0" y="1834164"/>
        <a:ext cx="2160984" cy="1572480"/>
      </dsp:txXfrm>
    </dsp:sp>
    <dsp:sp modelId="{F69D9CD7-332F-4108-8102-EA705C5C7159}">
      <dsp:nvSpPr>
        <dsp:cNvPr id="0" name=""/>
        <dsp:cNvSpPr/>
      </dsp:nvSpPr>
      <dsp:spPr>
        <a:xfrm>
          <a:off x="2401093" y="782134"/>
          <a:ext cx="2160984" cy="72"/>
        </a:xfrm>
        <a:prstGeom prst="rect">
          <a:avLst/>
        </a:prstGeom>
        <a:solidFill>
          <a:schemeClr val="accent2">
            <a:tint val="40000"/>
            <a:alpha val="90000"/>
            <a:hueOff val="-407992"/>
            <a:satOff val="-4885"/>
            <a:lumOff val="-921"/>
            <a:alphaOff val="0"/>
          </a:schemeClr>
        </a:solidFill>
        <a:ln w="15875" cap="flat" cmpd="sng" algn="ctr">
          <a:solidFill>
            <a:schemeClr val="accent2">
              <a:tint val="40000"/>
              <a:alpha val="90000"/>
              <a:hueOff val="-407992"/>
              <a:satOff val="-4885"/>
              <a:lumOff val="-921"/>
              <a:alphaOff val="0"/>
            </a:schemeClr>
          </a:solidFill>
          <a:prstDash val="solid"/>
        </a:ln>
        <a:effectLst/>
      </dsp:spPr>
      <dsp:style>
        <a:lnRef idx="2">
          <a:scrgbClr r="0" g="0" b="0"/>
        </a:lnRef>
        <a:fillRef idx="1">
          <a:scrgbClr r="0" g="0" b="0"/>
        </a:fillRef>
        <a:effectRef idx="0">
          <a:scrgbClr r="0" g="0" b="0"/>
        </a:effectRef>
        <a:fontRef idx="minor"/>
      </dsp:style>
    </dsp:sp>
    <dsp:sp modelId="{1FDC3E9E-DD6B-400A-9206-1B9EB29FC13A}">
      <dsp:nvSpPr>
        <dsp:cNvPr id="0" name=""/>
        <dsp:cNvSpPr/>
      </dsp:nvSpPr>
      <dsp:spPr>
        <a:xfrm>
          <a:off x="4619704" y="701466"/>
          <a:ext cx="110450" cy="207522"/>
        </a:xfrm>
        <a:prstGeom prst="chevron">
          <a:avLst>
            <a:gd name="adj" fmla="val 90000"/>
          </a:avLst>
        </a:prstGeom>
        <a:solidFill>
          <a:schemeClr val="accent2">
            <a:tint val="40000"/>
            <a:alpha val="90000"/>
            <a:hueOff val="-543989"/>
            <a:satOff val="-6513"/>
            <a:lumOff val="-1228"/>
            <a:alphaOff val="0"/>
          </a:schemeClr>
        </a:solidFill>
        <a:ln w="15875" cap="flat" cmpd="sng" algn="ctr">
          <a:solidFill>
            <a:schemeClr val="accent2">
              <a:tint val="40000"/>
              <a:alpha val="90000"/>
              <a:hueOff val="-543989"/>
              <a:satOff val="-6513"/>
              <a:lumOff val="-1228"/>
              <a:alphaOff val="0"/>
            </a:schemeClr>
          </a:solidFill>
          <a:prstDash val="solid"/>
        </a:ln>
        <a:effectLst/>
      </dsp:spPr>
      <dsp:style>
        <a:lnRef idx="2">
          <a:scrgbClr r="0" g="0" b="0"/>
        </a:lnRef>
        <a:fillRef idx="1">
          <a:scrgbClr r="0" g="0" b="0"/>
        </a:fillRef>
        <a:effectRef idx="0">
          <a:scrgbClr r="0" g="0" b="0"/>
        </a:effectRef>
        <a:fontRef idx="minor"/>
      </dsp:style>
    </dsp:sp>
    <dsp:sp modelId="{450DCBB5-B421-4297-86FF-746DA18C4294}">
      <dsp:nvSpPr>
        <dsp:cNvPr id="0" name=""/>
        <dsp:cNvSpPr/>
      </dsp:nvSpPr>
      <dsp:spPr>
        <a:xfrm>
          <a:off x="2988096" y="288680"/>
          <a:ext cx="986979" cy="986979"/>
        </a:xfrm>
        <a:prstGeom prst="ellipse">
          <a:avLst/>
        </a:prstGeom>
        <a:solidFill>
          <a:schemeClr val="accent2">
            <a:hueOff val="-361964"/>
            <a:satOff val="13729"/>
            <a:lumOff val="-7516"/>
            <a:alphaOff val="0"/>
          </a:schemeClr>
        </a:solidFill>
        <a:ln w="15875" cap="flat" cmpd="sng" algn="ctr">
          <a:solidFill>
            <a:schemeClr val="accent2">
              <a:hueOff val="-361964"/>
              <a:satOff val="13729"/>
              <a:lumOff val="-75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3132636" y="433220"/>
        <a:ext cx="697899" cy="697899"/>
      </dsp:txXfrm>
    </dsp:sp>
    <dsp:sp modelId="{FD3AE83F-3A71-4E36-B203-6DD48D1980E8}">
      <dsp:nvSpPr>
        <dsp:cNvPr id="0" name=""/>
        <dsp:cNvSpPr/>
      </dsp:nvSpPr>
      <dsp:spPr>
        <a:xfrm>
          <a:off x="2401093" y="1441420"/>
          <a:ext cx="2160984" cy="1965600"/>
        </a:xfrm>
        <a:prstGeom prst="upArrowCallout">
          <a:avLst>
            <a:gd name="adj1" fmla="val 50000"/>
            <a:gd name="adj2" fmla="val 20000"/>
            <a:gd name="adj3" fmla="val 20000"/>
            <a:gd name="adj4" fmla="val 100000"/>
          </a:avLst>
        </a:prstGeom>
        <a:solidFill>
          <a:schemeClr val="accent2">
            <a:tint val="40000"/>
            <a:alpha val="90000"/>
            <a:hueOff val="-679987"/>
            <a:satOff val="-8142"/>
            <a:lumOff val="-1535"/>
            <a:alphaOff val="0"/>
          </a:schemeClr>
        </a:solidFill>
        <a:ln w="15875" cap="flat" cmpd="sng" algn="ctr">
          <a:solidFill>
            <a:schemeClr val="accent2">
              <a:tint val="40000"/>
              <a:alpha val="90000"/>
              <a:hueOff val="-679987"/>
              <a:satOff val="-8142"/>
              <a:lumOff val="-15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b) le reazioni dei genitori rispetto allo sviluppo sessuale del figlio; </a:t>
          </a:r>
          <a:endParaRPr lang="en-US" sz="1100" kern="1200" dirty="0"/>
        </a:p>
      </dsp:txBody>
      <dsp:txXfrm>
        <a:off x="2401093" y="1834540"/>
        <a:ext cx="2160984" cy="1572480"/>
      </dsp:txXfrm>
    </dsp:sp>
    <dsp:sp modelId="{A20F6B83-BA5D-4AA0-84CE-CD5FEEB23F66}">
      <dsp:nvSpPr>
        <dsp:cNvPr id="0" name=""/>
        <dsp:cNvSpPr/>
      </dsp:nvSpPr>
      <dsp:spPr>
        <a:xfrm>
          <a:off x="4802187" y="782134"/>
          <a:ext cx="2160984" cy="72"/>
        </a:xfrm>
        <a:prstGeom prst="rect">
          <a:avLst/>
        </a:prstGeom>
        <a:solidFill>
          <a:schemeClr val="accent2">
            <a:tint val="40000"/>
            <a:alpha val="90000"/>
            <a:hueOff val="-815984"/>
            <a:satOff val="-9770"/>
            <a:lumOff val="-1842"/>
            <a:alphaOff val="0"/>
          </a:schemeClr>
        </a:solidFill>
        <a:ln w="15875" cap="flat" cmpd="sng" algn="ctr">
          <a:solidFill>
            <a:schemeClr val="accent2">
              <a:tint val="40000"/>
              <a:alpha val="90000"/>
              <a:hueOff val="-815984"/>
              <a:satOff val="-9770"/>
              <a:lumOff val="-1842"/>
              <a:alphaOff val="0"/>
            </a:schemeClr>
          </a:solidFill>
          <a:prstDash val="solid"/>
        </a:ln>
        <a:effectLst/>
      </dsp:spPr>
      <dsp:style>
        <a:lnRef idx="2">
          <a:scrgbClr r="0" g="0" b="0"/>
        </a:lnRef>
        <a:fillRef idx="1">
          <a:scrgbClr r="0" g="0" b="0"/>
        </a:fillRef>
        <a:effectRef idx="0">
          <a:scrgbClr r="0" g="0" b="0"/>
        </a:effectRef>
        <a:fontRef idx="minor"/>
      </dsp:style>
    </dsp:sp>
    <dsp:sp modelId="{FFDDC861-C76B-494A-993C-DE763567045E}">
      <dsp:nvSpPr>
        <dsp:cNvPr id="0" name=""/>
        <dsp:cNvSpPr/>
      </dsp:nvSpPr>
      <dsp:spPr>
        <a:xfrm>
          <a:off x="7020798" y="701466"/>
          <a:ext cx="110450" cy="207522"/>
        </a:xfrm>
        <a:prstGeom prst="chevron">
          <a:avLst>
            <a:gd name="adj" fmla="val 90000"/>
          </a:avLst>
        </a:prstGeom>
        <a:solidFill>
          <a:schemeClr val="accent2">
            <a:tint val="40000"/>
            <a:alpha val="90000"/>
            <a:hueOff val="-951981"/>
            <a:satOff val="-11399"/>
            <a:lumOff val="-2149"/>
            <a:alphaOff val="0"/>
          </a:schemeClr>
        </a:solidFill>
        <a:ln w="15875" cap="flat" cmpd="sng" algn="ctr">
          <a:solidFill>
            <a:schemeClr val="accent2">
              <a:tint val="40000"/>
              <a:alpha val="90000"/>
              <a:hueOff val="-951981"/>
              <a:satOff val="-11399"/>
              <a:lumOff val="-2149"/>
              <a:alphaOff val="0"/>
            </a:schemeClr>
          </a:solidFill>
          <a:prstDash val="solid"/>
        </a:ln>
        <a:effectLst/>
      </dsp:spPr>
      <dsp:style>
        <a:lnRef idx="2">
          <a:scrgbClr r="0" g="0" b="0"/>
        </a:lnRef>
        <a:fillRef idx="1">
          <a:scrgbClr r="0" g="0" b="0"/>
        </a:fillRef>
        <a:effectRef idx="0">
          <a:scrgbClr r="0" g="0" b="0"/>
        </a:effectRef>
        <a:fontRef idx="minor"/>
      </dsp:style>
    </dsp:sp>
    <dsp:sp modelId="{2BABCCBE-5ABE-4839-BB65-8D042A541970}">
      <dsp:nvSpPr>
        <dsp:cNvPr id="0" name=""/>
        <dsp:cNvSpPr/>
      </dsp:nvSpPr>
      <dsp:spPr>
        <a:xfrm>
          <a:off x="5389190" y="288680"/>
          <a:ext cx="986979" cy="986979"/>
        </a:xfrm>
        <a:prstGeom prst="ellipse">
          <a:avLst/>
        </a:prstGeom>
        <a:solidFill>
          <a:schemeClr val="accent2">
            <a:hueOff val="-723929"/>
            <a:satOff val="27459"/>
            <a:lumOff val="-15031"/>
            <a:alphaOff val="0"/>
          </a:schemeClr>
        </a:solidFill>
        <a:ln w="15875" cap="flat" cmpd="sng" algn="ctr">
          <a:solidFill>
            <a:schemeClr val="accent2">
              <a:hueOff val="-723929"/>
              <a:satOff val="27459"/>
              <a:lumOff val="-1503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5533730" y="433220"/>
        <a:ext cx="697899" cy="697899"/>
      </dsp:txXfrm>
    </dsp:sp>
    <dsp:sp modelId="{F1E77024-F50B-4E48-A389-EDBC8BB5C510}">
      <dsp:nvSpPr>
        <dsp:cNvPr id="0" name=""/>
        <dsp:cNvSpPr/>
      </dsp:nvSpPr>
      <dsp:spPr>
        <a:xfrm>
          <a:off x="4802187" y="1441420"/>
          <a:ext cx="2160984" cy="1965600"/>
        </a:xfrm>
        <a:prstGeom prst="upArrowCallout">
          <a:avLst>
            <a:gd name="adj1" fmla="val 50000"/>
            <a:gd name="adj2" fmla="val 20000"/>
            <a:gd name="adj3" fmla="val 20000"/>
            <a:gd name="adj4" fmla="val 100000"/>
          </a:avLst>
        </a:prstGeom>
        <a:solidFill>
          <a:schemeClr val="accent2">
            <a:tint val="40000"/>
            <a:alpha val="90000"/>
            <a:hueOff val="-1087979"/>
            <a:satOff val="-13027"/>
            <a:lumOff val="-2456"/>
            <a:alphaOff val="0"/>
          </a:schemeClr>
        </a:solidFill>
        <a:ln w="15875" cap="flat" cmpd="sng" algn="ctr">
          <a:solidFill>
            <a:schemeClr val="accent2">
              <a:tint val="40000"/>
              <a:alpha val="90000"/>
              <a:hueOff val="-1087979"/>
              <a:satOff val="-13027"/>
              <a:lumOff val="-24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c) le modificazioni degli atteggiamenti nei confronti dei genitori e del modo di porsi in relazione con loro;</a:t>
          </a:r>
          <a:endParaRPr lang="en-US" sz="1100" kern="1200" dirty="0"/>
        </a:p>
      </dsp:txBody>
      <dsp:txXfrm>
        <a:off x="4802187" y="1834540"/>
        <a:ext cx="2160984" cy="1572480"/>
      </dsp:txXfrm>
    </dsp:sp>
    <dsp:sp modelId="{4C94944F-0287-4320-9EEB-8075EC10A673}">
      <dsp:nvSpPr>
        <dsp:cNvPr id="0" name=""/>
        <dsp:cNvSpPr/>
      </dsp:nvSpPr>
      <dsp:spPr>
        <a:xfrm>
          <a:off x="7203281" y="782134"/>
          <a:ext cx="1080492" cy="72"/>
        </a:xfrm>
        <a:prstGeom prst="rect">
          <a:avLst/>
        </a:prstGeom>
        <a:solidFill>
          <a:schemeClr val="accent2">
            <a:tint val="40000"/>
            <a:alpha val="90000"/>
            <a:hueOff val="-1223976"/>
            <a:satOff val="-14655"/>
            <a:lumOff val="-2763"/>
            <a:alphaOff val="0"/>
          </a:schemeClr>
        </a:solidFill>
        <a:ln w="15875" cap="flat" cmpd="sng" algn="ctr">
          <a:solidFill>
            <a:schemeClr val="accent2">
              <a:tint val="40000"/>
              <a:alpha val="90000"/>
              <a:hueOff val="-1223976"/>
              <a:satOff val="-14655"/>
              <a:lumOff val="-2763"/>
              <a:alphaOff val="0"/>
            </a:schemeClr>
          </a:solidFill>
          <a:prstDash val="solid"/>
        </a:ln>
        <a:effectLst/>
      </dsp:spPr>
      <dsp:style>
        <a:lnRef idx="2">
          <a:scrgbClr r="0" g="0" b="0"/>
        </a:lnRef>
        <a:fillRef idx="1">
          <a:scrgbClr r="0" g="0" b="0"/>
        </a:fillRef>
        <a:effectRef idx="0">
          <a:scrgbClr r="0" g="0" b="0"/>
        </a:effectRef>
        <a:fontRef idx="minor"/>
      </dsp:style>
    </dsp:sp>
    <dsp:sp modelId="{03554E05-0B6F-4AFA-8AF2-7D74AA3138C8}">
      <dsp:nvSpPr>
        <dsp:cNvPr id="0" name=""/>
        <dsp:cNvSpPr/>
      </dsp:nvSpPr>
      <dsp:spPr>
        <a:xfrm>
          <a:off x="7790283" y="288680"/>
          <a:ext cx="986979" cy="986979"/>
        </a:xfrm>
        <a:prstGeom prst="ellipse">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7934823" y="433220"/>
        <a:ext cx="697899" cy="697899"/>
      </dsp:txXfrm>
    </dsp:sp>
    <dsp:sp modelId="{43186915-1EBF-4CC0-997B-C1217C86C477}">
      <dsp:nvSpPr>
        <dsp:cNvPr id="0" name=""/>
        <dsp:cNvSpPr/>
      </dsp:nvSpPr>
      <dsp:spPr>
        <a:xfrm>
          <a:off x="7203281" y="1441420"/>
          <a:ext cx="2160984" cy="1965600"/>
        </a:xfrm>
        <a:prstGeom prst="upArrowCallout">
          <a:avLst>
            <a:gd name="adj1" fmla="val 50000"/>
            <a:gd name="adj2" fmla="val 20000"/>
            <a:gd name="adj3" fmla="val 20000"/>
            <a:gd name="adj4" fmla="val 100000"/>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d) i rapporti con coetanei dell'altro sesso, i primi innamoramenti e desideri sessuali;</a:t>
          </a:r>
          <a:endParaRPr lang="en-US" sz="1100" kern="1200" dirty="0"/>
        </a:p>
      </dsp:txBody>
      <dsp:txXfrm>
        <a:off x="7203281" y="1834540"/>
        <a:ext cx="2160984" cy="15724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B8B37-92A2-4323-BDD8-CE52A294A7AD}">
      <dsp:nvSpPr>
        <dsp:cNvPr id="0" name=""/>
        <dsp:cNvSpPr/>
      </dsp:nvSpPr>
      <dsp:spPr>
        <a:xfrm>
          <a:off x="1053515" y="959227"/>
          <a:ext cx="841784" cy="71"/>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7A22E0-2945-4151-9D21-19A66A5051CF}">
      <dsp:nvSpPr>
        <dsp:cNvPr id="0" name=""/>
        <dsp:cNvSpPr/>
      </dsp:nvSpPr>
      <dsp:spPr>
        <a:xfrm>
          <a:off x="1945806" y="888553"/>
          <a:ext cx="96805" cy="181824"/>
        </a:xfrm>
        <a:prstGeom prst="chevron">
          <a:avLst>
            <a:gd name="adj" fmla="val 90000"/>
          </a:avLst>
        </a:prstGeom>
        <a:solidFill>
          <a:schemeClr val="accent2">
            <a:tint val="40000"/>
            <a:alpha val="90000"/>
            <a:hueOff val="-106855"/>
            <a:satOff val="-1279"/>
            <a:lumOff val="-241"/>
            <a:alphaOff val="0"/>
          </a:schemeClr>
        </a:solidFill>
        <a:ln w="15875" cap="flat" cmpd="sng" algn="ctr">
          <a:solidFill>
            <a:schemeClr val="accent2">
              <a:tint val="40000"/>
              <a:alpha val="90000"/>
              <a:hueOff val="-106855"/>
              <a:satOff val="-1279"/>
              <a:lumOff val="-241"/>
              <a:alphaOff val="0"/>
            </a:schemeClr>
          </a:solidFill>
          <a:prstDash val="solid"/>
        </a:ln>
        <a:effectLst/>
      </dsp:spPr>
      <dsp:style>
        <a:lnRef idx="2">
          <a:scrgbClr r="0" g="0" b="0"/>
        </a:lnRef>
        <a:fillRef idx="1">
          <a:scrgbClr r="0" g="0" b="0"/>
        </a:fillRef>
        <a:effectRef idx="0">
          <a:scrgbClr r="0" g="0" b="0"/>
        </a:effectRef>
        <a:fontRef idx="minor"/>
      </dsp:style>
    </dsp:sp>
    <dsp:sp modelId="{5D1601CD-3B32-4188-B8C5-DE828BFB373C}">
      <dsp:nvSpPr>
        <dsp:cNvPr id="0" name=""/>
        <dsp:cNvSpPr/>
      </dsp:nvSpPr>
      <dsp:spPr>
        <a:xfrm>
          <a:off x="526021" y="536992"/>
          <a:ext cx="844541" cy="844541"/>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1</a:t>
          </a:r>
        </a:p>
      </dsp:txBody>
      <dsp:txXfrm>
        <a:off x="649701" y="660672"/>
        <a:ext cx="597181" cy="597181"/>
      </dsp:txXfrm>
    </dsp:sp>
    <dsp:sp modelId="{95FB73A1-C5B4-4C55-99FB-1EA9452FCD10}">
      <dsp:nvSpPr>
        <dsp:cNvPr id="0" name=""/>
        <dsp:cNvSpPr/>
      </dsp:nvSpPr>
      <dsp:spPr>
        <a:xfrm>
          <a:off x="1284" y="1547133"/>
          <a:ext cx="1894014" cy="1965600"/>
        </a:xfrm>
        <a:prstGeom prst="upArrowCallout">
          <a:avLst>
            <a:gd name="adj1" fmla="val 50000"/>
            <a:gd name="adj2" fmla="val 20000"/>
            <a:gd name="adj3" fmla="val 20000"/>
            <a:gd name="adj4" fmla="val 100000"/>
          </a:avLst>
        </a:prstGeom>
        <a:solidFill>
          <a:schemeClr val="accent2">
            <a:tint val="40000"/>
            <a:alpha val="90000"/>
            <a:hueOff val="-213710"/>
            <a:satOff val="-2559"/>
            <a:lumOff val="-482"/>
            <a:alphaOff val="0"/>
          </a:schemeClr>
        </a:solidFill>
        <a:ln w="15875" cap="flat" cmpd="sng" algn="ctr">
          <a:solidFill>
            <a:schemeClr val="accent2">
              <a:tint val="40000"/>
              <a:alpha val="90000"/>
              <a:hueOff val="-213710"/>
              <a:satOff val="-2559"/>
              <a:lumOff val="-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dirty="0"/>
            <a:t>e) le relazioni con il gruppo dei coetanei;</a:t>
          </a:r>
          <a:endParaRPr lang="en-US" sz="1100" kern="1200" dirty="0"/>
        </a:p>
      </dsp:txBody>
      <dsp:txXfrm>
        <a:off x="1284" y="1925936"/>
        <a:ext cx="1894014" cy="1586797"/>
      </dsp:txXfrm>
    </dsp:sp>
    <dsp:sp modelId="{F69D9CD7-332F-4108-8102-EA705C5C7159}">
      <dsp:nvSpPr>
        <dsp:cNvPr id="0" name=""/>
        <dsp:cNvSpPr/>
      </dsp:nvSpPr>
      <dsp:spPr>
        <a:xfrm>
          <a:off x="2105745" y="959227"/>
          <a:ext cx="1894014" cy="72"/>
        </a:xfrm>
        <a:prstGeom prst="rect">
          <a:avLst/>
        </a:prstGeom>
        <a:solidFill>
          <a:schemeClr val="accent2">
            <a:tint val="40000"/>
            <a:alpha val="90000"/>
            <a:hueOff val="-320565"/>
            <a:satOff val="-3838"/>
            <a:lumOff val="-724"/>
            <a:alphaOff val="0"/>
          </a:schemeClr>
        </a:solidFill>
        <a:ln w="15875" cap="flat" cmpd="sng" algn="ctr">
          <a:solidFill>
            <a:schemeClr val="accent2">
              <a:tint val="40000"/>
              <a:alpha val="90000"/>
              <a:hueOff val="-320565"/>
              <a:satOff val="-3838"/>
              <a:lumOff val="-724"/>
              <a:alphaOff val="0"/>
            </a:schemeClr>
          </a:solidFill>
          <a:prstDash val="solid"/>
        </a:ln>
        <a:effectLst/>
      </dsp:spPr>
      <dsp:style>
        <a:lnRef idx="2">
          <a:scrgbClr r="0" g="0" b="0"/>
        </a:lnRef>
        <a:fillRef idx="1">
          <a:scrgbClr r="0" g="0" b="0"/>
        </a:fillRef>
        <a:effectRef idx="0">
          <a:scrgbClr r="0" g="0" b="0"/>
        </a:effectRef>
        <a:fontRef idx="minor"/>
      </dsp:style>
    </dsp:sp>
    <dsp:sp modelId="{1FDC3E9E-DD6B-400A-9206-1B9EB29FC13A}">
      <dsp:nvSpPr>
        <dsp:cNvPr id="0" name=""/>
        <dsp:cNvSpPr/>
      </dsp:nvSpPr>
      <dsp:spPr>
        <a:xfrm>
          <a:off x="4050266" y="888553"/>
          <a:ext cx="96805" cy="181825"/>
        </a:xfrm>
        <a:prstGeom prst="chevron">
          <a:avLst>
            <a:gd name="adj" fmla="val 90000"/>
          </a:avLst>
        </a:prstGeom>
        <a:solidFill>
          <a:schemeClr val="accent2">
            <a:tint val="40000"/>
            <a:alpha val="90000"/>
            <a:hueOff val="-427420"/>
            <a:satOff val="-5118"/>
            <a:lumOff val="-965"/>
            <a:alphaOff val="0"/>
          </a:schemeClr>
        </a:solidFill>
        <a:ln w="15875" cap="flat" cmpd="sng" algn="ctr">
          <a:solidFill>
            <a:schemeClr val="accent2">
              <a:tint val="40000"/>
              <a:alpha val="90000"/>
              <a:hueOff val="-427420"/>
              <a:satOff val="-5118"/>
              <a:lumOff val="-965"/>
              <a:alphaOff val="0"/>
            </a:schemeClr>
          </a:solidFill>
          <a:prstDash val="solid"/>
        </a:ln>
        <a:effectLst/>
      </dsp:spPr>
      <dsp:style>
        <a:lnRef idx="2">
          <a:scrgbClr r="0" g="0" b="0"/>
        </a:lnRef>
        <a:fillRef idx="1">
          <a:scrgbClr r="0" g="0" b="0"/>
        </a:fillRef>
        <a:effectRef idx="0">
          <a:scrgbClr r="0" g="0" b="0"/>
        </a:effectRef>
        <a:fontRef idx="minor"/>
      </dsp:style>
    </dsp:sp>
    <dsp:sp modelId="{450DCBB5-B421-4297-86FF-746DA18C4294}">
      <dsp:nvSpPr>
        <dsp:cNvPr id="0" name=""/>
        <dsp:cNvSpPr/>
      </dsp:nvSpPr>
      <dsp:spPr>
        <a:xfrm>
          <a:off x="2630481" y="536992"/>
          <a:ext cx="844541" cy="844541"/>
        </a:xfrm>
        <a:prstGeom prst="ellipse">
          <a:avLst/>
        </a:prstGeom>
        <a:solidFill>
          <a:schemeClr val="accent2">
            <a:hueOff val="-271473"/>
            <a:satOff val="10297"/>
            <a:lumOff val="-5637"/>
            <a:alphaOff val="0"/>
          </a:schemeClr>
        </a:solidFill>
        <a:ln w="15875" cap="flat" cmpd="sng" algn="ctr">
          <a:solidFill>
            <a:schemeClr val="accent2">
              <a:hueOff val="-271473"/>
              <a:satOff val="10297"/>
              <a:lumOff val="-56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2</a:t>
          </a:r>
        </a:p>
      </dsp:txBody>
      <dsp:txXfrm>
        <a:off x="2754161" y="660672"/>
        <a:ext cx="597181" cy="597181"/>
      </dsp:txXfrm>
    </dsp:sp>
    <dsp:sp modelId="{FD3AE83F-3A71-4E36-B203-6DD48D1980E8}">
      <dsp:nvSpPr>
        <dsp:cNvPr id="0" name=""/>
        <dsp:cNvSpPr/>
      </dsp:nvSpPr>
      <dsp:spPr>
        <a:xfrm>
          <a:off x="2105745" y="1547133"/>
          <a:ext cx="1894014" cy="1965600"/>
        </a:xfrm>
        <a:prstGeom prst="upArrowCallout">
          <a:avLst>
            <a:gd name="adj1" fmla="val 50000"/>
            <a:gd name="adj2" fmla="val 20000"/>
            <a:gd name="adj3" fmla="val 20000"/>
            <a:gd name="adj4" fmla="val 100000"/>
          </a:avLst>
        </a:prstGeom>
        <a:solidFill>
          <a:schemeClr val="accent2">
            <a:tint val="40000"/>
            <a:alpha val="90000"/>
            <a:hueOff val="-534275"/>
            <a:satOff val="-6397"/>
            <a:lumOff val="-1206"/>
            <a:alphaOff val="0"/>
          </a:schemeClr>
        </a:solidFill>
        <a:ln w="15875" cap="flat" cmpd="sng" algn="ctr">
          <a:solidFill>
            <a:schemeClr val="accent2">
              <a:tint val="40000"/>
              <a:alpha val="90000"/>
              <a:hueOff val="-534275"/>
              <a:satOff val="-6397"/>
              <a:lumOff val="-12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f) la scelta della scuola media superiore o l'inserimento nel mondo del lavoro;</a:t>
          </a:r>
          <a:endParaRPr lang="en-US" sz="1100" kern="1200"/>
        </a:p>
      </dsp:txBody>
      <dsp:txXfrm>
        <a:off x="2105745" y="1925936"/>
        <a:ext cx="1894014" cy="1586797"/>
      </dsp:txXfrm>
    </dsp:sp>
    <dsp:sp modelId="{A20F6B83-BA5D-4AA0-84CE-CD5FEEB23F66}">
      <dsp:nvSpPr>
        <dsp:cNvPr id="0" name=""/>
        <dsp:cNvSpPr/>
      </dsp:nvSpPr>
      <dsp:spPr>
        <a:xfrm>
          <a:off x="4210205" y="959227"/>
          <a:ext cx="1894014" cy="72"/>
        </a:xfrm>
        <a:prstGeom prst="rect">
          <a:avLst/>
        </a:prstGeom>
        <a:solidFill>
          <a:schemeClr val="accent2">
            <a:tint val="40000"/>
            <a:alpha val="90000"/>
            <a:hueOff val="-641130"/>
            <a:satOff val="-7677"/>
            <a:lumOff val="-1447"/>
            <a:alphaOff val="0"/>
          </a:schemeClr>
        </a:solidFill>
        <a:ln w="15875" cap="flat" cmpd="sng" algn="ctr">
          <a:solidFill>
            <a:schemeClr val="accent2">
              <a:tint val="40000"/>
              <a:alpha val="90000"/>
              <a:hueOff val="-641130"/>
              <a:satOff val="-7677"/>
              <a:lumOff val="-1447"/>
              <a:alphaOff val="0"/>
            </a:schemeClr>
          </a:solidFill>
          <a:prstDash val="solid"/>
        </a:ln>
        <a:effectLst/>
      </dsp:spPr>
      <dsp:style>
        <a:lnRef idx="2">
          <a:scrgbClr r="0" g="0" b="0"/>
        </a:lnRef>
        <a:fillRef idx="1">
          <a:scrgbClr r="0" g="0" b="0"/>
        </a:fillRef>
        <a:effectRef idx="0">
          <a:scrgbClr r="0" g="0" b="0"/>
        </a:effectRef>
        <a:fontRef idx="minor"/>
      </dsp:style>
    </dsp:sp>
    <dsp:sp modelId="{FFDDC861-C76B-494A-993C-DE763567045E}">
      <dsp:nvSpPr>
        <dsp:cNvPr id="0" name=""/>
        <dsp:cNvSpPr/>
      </dsp:nvSpPr>
      <dsp:spPr>
        <a:xfrm>
          <a:off x="6154727" y="888553"/>
          <a:ext cx="96805" cy="181825"/>
        </a:xfrm>
        <a:prstGeom prst="chevron">
          <a:avLst>
            <a:gd name="adj" fmla="val 90000"/>
          </a:avLst>
        </a:prstGeom>
        <a:solidFill>
          <a:schemeClr val="accent2">
            <a:tint val="40000"/>
            <a:alpha val="90000"/>
            <a:hueOff val="-747985"/>
            <a:satOff val="-8956"/>
            <a:lumOff val="-1689"/>
            <a:alphaOff val="0"/>
          </a:schemeClr>
        </a:solidFill>
        <a:ln w="15875" cap="flat" cmpd="sng" algn="ctr">
          <a:solidFill>
            <a:schemeClr val="accent2">
              <a:tint val="40000"/>
              <a:alpha val="90000"/>
              <a:hueOff val="-747985"/>
              <a:satOff val="-8956"/>
              <a:lumOff val="-1689"/>
              <a:alphaOff val="0"/>
            </a:schemeClr>
          </a:solidFill>
          <a:prstDash val="solid"/>
        </a:ln>
        <a:effectLst/>
      </dsp:spPr>
      <dsp:style>
        <a:lnRef idx="2">
          <a:scrgbClr r="0" g="0" b="0"/>
        </a:lnRef>
        <a:fillRef idx="1">
          <a:scrgbClr r="0" g="0" b="0"/>
        </a:fillRef>
        <a:effectRef idx="0">
          <a:scrgbClr r="0" g="0" b="0"/>
        </a:effectRef>
        <a:fontRef idx="minor"/>
      </dsp:style>
    </dsp:sp>
    <dsp:sp modelId="{2BABCCBE-5ABE-4839-BB65-8D042A541970}">
      <dsp:nvSpPr>
        <dsp:cNvPr id="0" name=""/>
        <dsp:cNvSpPr/>
      </dsp:nvSpPr>
      <dsp:spPr>
        <a:xfrm>
          <a:off x="4734942" y="536992"/>
          <a:ext cx="844541" cy="844541"/>
        </a:xfrm>
        <a:prstGeom prst="ellipse">
          <a:avLst/>
        </a:prstGeom>
        <a:solidFill>
          <a:schemeClr val="accent2">
            <a:hueOff val="-542947"/>
            <a:satOff val="20594"/>
            <a:lumOff val="-11274"/>
            <a:alphaOff val="0"/>
          </a:schemeClr>
        </a:solidFill>
        <a:ln w="15875" cap="flat" cmpd="sng" algn="ctr">
          <a:solidFill>
            <a:schemeClr val="accent2">
              <a:hueOff val="-542947"/>
              <a:satOff val="20594"/>
              <a:lumOff val="-11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3</a:t>
          </a:r>
        </a:p>
      </dsp:txBody>
      <dsp:txXfrm>
        <a:off x="4858622" y="660672"/>
        <a:ext cx="597181" cy="597181"/>
      </dsp:txXfrm>
    </dsp:sp>
    <dsp:sp modelId="{F1E77024-F50B-4E48-A389-EDBC8BB5C510}">
      <dsp:nvSpPr>
        <dsp:cNvPr id="0" name=""/>
        <dsp:cNvSpPr/>
      </dsp:nvSpPr>
      <dsp:spPr>
        <a:xfrm>
          <a:off x="4210205" y="1547133"/>
          <a:ext cx="1894014" cy="1965600"/>
        </a:xfrm>
        <a:prstGeom prst="upArrowCallout">
          <a:avLst>
            <a:gd name="adj1" fmla="val 50000"/>
            <a:gd name="adj2" fmla="val 20000"/>
            <a:gd name="adj3" fmla="val 20000"/>
            <a:gd name="adj4" fmla="val 100000"/>
          </a:avLst>
        </a:prstGeom>
        <a:solidFill>
          <a:schemeClr val="accent2">
            <a:tint val="40000"/>
            <a:alpha val="90000"/>
            <a:hueOff val="-854840"/>
            <a:satOff val="-10235"/>
            <a:lumOff val="-1930"/>
            <a:alphaOff val="0"/>
          </a:schemeClr>
        </a:solidFill>
        <a:ln w="15875" cap="flat" cmpd="sng" algn="ctr">
          <a:solidFill>
            <a:schemeClr val="accent2">
              <a:tint val="40000"/>
              <a:alpha val="90000"/>
              <a:hueOff val="-854840"/>
              <a:satOff val="-10235"/>
              <a:lumOff val="-19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g) le prime esperienze di innamoramento e la storia delle relazioni affettive significative: stile di attaccamento, esperienze di distacco, esperienze sessuali;</a:t>
          </a:r>
          <a:endParaRPr lang="en-US" sz="1100" kern="1200"/>
        </a:p>
      </dsp:txBody>
      <dsp:txXfrm>
        <a:off x="4210205" y="1925936"/>
        <a:ext cx="1894014" cy="1586797"/>
      </dsp:txXfrm>
    </dsp:sp>
    <dsp:sp modelId="{4C94944F-0287-4320-9EEB-8075EC10A673}">
      <dsp:nvSpPr>
        <dsp:cNvPr id="0" name=""/>
        <dsp:cNvSpPr/>
      </dsp:nvSpPr>
      <dsp:spPr>
        <a:xfrm>
          <a:off x="6314666" y="959227"/>
          <a:ext cx="1894014" cy="72"/>
        </a:xfrm>
        <a:prstGeom prst="rect">
          <a:avLst/>
        </a:prstGeom>
        <a:solidFill>
          <a:schemeClr val="accent2">
            <a:tint val="40000"/>
            <a:alpha val="90000"/>
            <a:hueOff val="-961695"/>
            <a:satOff val="-11515"/>
            <a:lumOff val="-2171"/>
            <a:alphaOff val="0"/>
          </a:schemeClr>
        </a:solidFill>
        <a:ln w="15875" cap="flat" cmpd="sng" algn="ctr">
          <a:solidFill>
            <a:schemeClr val="accent2">
              <a:tint val="40000"/>
              <a:alpha val="90000"/>
              <a:hueOff val="-961695"/>
              <a:satOff val="-11515"/>
              <a:lumOff val="-2171"/>
              <a:alphaOff val="0"/>
            </a:schemeClr>
          </a:solidFill>
          <a:prstDash val="solid"/>
        </a:ln>
        <a:effectLst/>
      </dsp:spPr>
      <dsp:style>
        <a:lnRef idx="2">
          <a:scrgbClr r="0" g="0" b="0"/>
        </a:lnRef>
        <a:fillRef idx="1">
          <a:scrgbClr r="0" g="0" b="0"/>
        </a:fillRef>
        <a:effectRef idx="0">
          <a:scrgbClr r="0" g="0" b="0"/>
        </a:effectRef>
        <a:fontRef idx="minor"/>
      </dsp:style>
    </dsp:sp>
    <dsp:sp modelId="{678E92EF-E916-4EEB-917D-77FBB38DA7F3}">
      <dsp:nvSpPr>
        <dsp:cNvPr id="0" name=""/>
        <dsp:cNvSpPr/>
      </dsp:nvSpPr>
      <dsp:spPr>
        <a:xfrm>
          <a:off x="8259187" y="888553"/>
          <a:ext cx="96805" cy="181825"/>
        </a:xfrm>
        <a:prstGeom prst="chevron">
          <a:avLst>
            <a:gd name="adj" fmla="val 90000"/>
          </a:avLst>
        </a:prstGeom>
        <a:solidFill>
          <a:schemeClr val="accent2">
            <a:tint val="40000"/>
            <a:alpha val="90000"/>
            <a:hueOff val="-1068551"/>
            <a:satOff val="-12794"/>
            <a:lumOff val="-2412"/>
            <a:alphaOff val="0"/>
          </a:schemeClr>
        </a:solidFill>
        <a:ln w="15875" cap="flat" cmpd="sng" algn="ctr">
          <a:solidFill>
            <a:schemeClr val="accent2">
              <a:tint val="40000"/>
              <a:alpha val="90000"/>
              <a:hueOff val="-1068551"/>
              <a:satOff val="-12794"/>
              <a:lumOff val="-2412"/>
              <a:alphaOff val="0"/>
            </a:schemeClr>
          </a:solidFill>
          <a:prstDash val="solid"/>
        </a:ln>
        <a:effectLst/>
      </dsp:spPr>
      <dsp:style>
        <a:lnRef idx="2">
          <a:scrgbClr r="0" g="0" b="0"/>
        </a:lnRef>
        <a:fillRef idx="1">
          <a:scrgbClr r="0" g="0" b="0"/>
        </a:fillRef>
        <a:effectRef idx="0">
          <a:scrgbClr r="0" g="0" b="0"/>
        </a:effectRef>
        <a:fontRef idx="minor"/>
      </dsp:style>
    </dsp:sp>
    <dsp:sp modelId="{03554E05-0B6F-4AFA-8AF2-7D74AA3138C8}">
      <dsp:nvSpPr>
        <dsp:cNvPr id="0" name=""/>
        <dsp:cNvSpPr/>
      </dsp:nvSpPr>
      <dsp:spPr>
        <a:xfrm>
          <a:off x="6839402" y="536992"/>
          <a:ext cx="844541" cy="844541"/>
        </a:xfrm>
        <a:prstGeom prst="ellipse">
          <a:avLst/>
        </a:prstGeom>
        <a:solidFill>
          <a:schemeClr val="accent2">
            <a:hueOff val="-814420"/>
            <a:satOff val="30891"/>
            <a:lumOff val="-16910"/>
            <a:alphaOff val="0"/>
          </a:schemeClr>
        </a:solidFill>
        <a:ln w="15875" cap="flat" cmpd="sng" algn="ctr">
          <a:solidFill>
            <a:schemeClr val="accent2">
              <a:hueOff val="-814420"/>
              <a:satOff val="30891"/>
              <a:lumOff val="-1691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4</a:t>
          </a:r>
        </a:p>
      </dsp:txBody>
      <dsp:txXfrm>
        <a:off x="6963082" y="660672"/>
        <a:ext cx="597181" cy="597181"/>
      </dsp:txXfrm>
    </dsp:sp>
    <dsp:sp modelId="{43186915-1EBF-4CC0-997B-C1217C86C477}">
      <dsp:nvSpPr>
        <dsp:cNvPr id="0" name=""/>
        <dsp:cNvSpPr/>
      </dsp:nvSpPr>
      <dsp:spPr>
        <a:xfrm>
          <a:off x="6314666" y="1547133"/>
          <a:ext cx="1894014" cy="1965600"/>
        </a:xfrm>
        <a:prstGeom prst="upArrowCallout">
          <a:avLst>
            <a:gd name="adj1" fmla="val 50000"/>
            <a:gd name="adj2" fmla="val 20000"/>
            <a:gd name="adj3" fmla="val 20000"/>
            <a:gd name="adj4" fmla="val 100000"/>
          </a:avLst>
        </a:prstGeom>
        <a:solidFill>
          <a:schemeClr val="accent2">
            <a:tint val="40000"/>
            <a:alpha val="90000"/>
            <a:hueOff val="-1175406"/>
            <a:satOff val="-14074"/>
            <a:lumOff val="-2653"/>
            <a:alphaOff val="0"/>
          </a:schemeClr>
        </a:solidFill>
        <a:ln w="15875" cap="flat" cmpd="sng" algn="ctr">
          <a:solidFill>
            <a:schemeClr val="accent2">
              <a:tint val="40000"/>
              <a:alpha val="90000"/>
              <a:hueOff val="-1175406"/>
              <a:satOff val="-14074"/>
              <a:lumOff val="-26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dirty="0"/>
            <a:t>h) gli atteggiamenti dei genitori nei confronti delle richieste di autonomia (livelli di autonomia raggiunti), delle esperienze sentimentali e sessuali;</a:t>
          </a:r>
          <a:endParaRPr lang="en-US" sz="1100" kern="1200" dirty="0"/>
        </a:p>
      </dsp:txBody>
      <dsp:txXfrm>
        <a:off x="6314666" y="1925936"/>
        <a:ext cx="1894014" cy="1586797"/>
      </dsp:txXfrm>
    </dsp:sp>
    <dsp:sp modelId="{0B5286B7-FEA7-43A7-B47B-3785F2CDD2B8}">
      <dsp:nvSpPr>
        <dsp:cNvPr id="0" name=""/>
        <dsp:cNvSpPr/>
      </dsp:nvSpPr>
      <dsp:spPr>
        <a:xfrm>
          <a:off x="8419126" y="959226"/>
          <a:ext cx="947007" cy="72"/>
        </a:xfrm>
        <a:prstGeom prst="rect">
          <a:avLst/>
        </a:prstGeom>
        <a:solidFill>
          <a:schemeClr val="accent2">
            <a:tint val="40000"/>
            <a:alpha val="90000"/>
            <a:hueOff val="-1282261"/>
            <a:satOff val="-15353"/>
            <a:lumOff val="-2895"/>
            <a:alphaOff val="0"/>
          </a:schemeClr>
        </a:solidFill>
        <a:ln w="15875" cap="flat" cmpd="sng" algn="ctr">
          <a:solidFill>
            <a:schemeClr val="accent2">
              <a:tint val="40000"/>
              <a:alpha val="90000"/>
              <a:hueOff val="-1282261"/>
              <a:satOff val="-15353"/>
              <a:lumOff val="-2895"/>
              <a:alphaOff val="0"/>
            </a:schemeClr>
          </a:solidFill>
          <a:prstDash val="solid"/>
        </a:ln>
        <a:effectLst/>
      </dsp:spPr>
      <dsp:style>
        <a:lnRef idx="2">
          <a:scrgbClr r="0" g="0" b="0"/>
        </a:lnRef>
        <a:fillRef idx="1">
          <a:scrgbClr r="0" g="0" b="0"/>
        </a:fillRef>
        <a:effectRef idx="0">
          <a:scrgbClr r="0" g="0" b="0"/>
        </a:effectRef>
        <a:fontRef idx="minor"/>
      </dsp:style>
    </dsp:sp>
    <dsp:sp modelId="{E80E2343-3539-4E24-87E7-B529CFECAA53}">
      <dsp:nvSpPr>
        <dsp:cNvPr id="0" name=""/>
        <dsp:cNvSpPr/>
      </dsp:nvSpPr>
      <dsp:spPr>
        <a:xfrm>
          <a:off x="8943863" y="536992"/>
          <a:ext cx="844541" cy="844541"/>
        </a:xfrm>
        <a:prstGeom prst="ellipse">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5</a:t>
          </a:r>
        </a:p>
      </dsp:txBody>
      <dsp:txXfrm>
        <a:off x="9067543" y="660672"/>
        <a:ext cx="597181" cy="597181"/>
      </dsp:txXfrm>
    </dsp:sp>
    <dsp:sp modelId="{4E1C540F-60F4-47E2-980B-6AD0BBB7DCCE}">
      <dsp:nvSpPr>
        <dsp:cNvPr id="0" name=""/>
        <dsp:cNvSpPr/>
      </dsp:nvSpPr>
      <dsp:spPr>
        <a:xfrm>
          <a:off x="8419126" y="1547133"/>
          <a:ext cx="1894014" cy="1965600"/>
        </a:xfrm>
        <a:prstGeom prst="upArrowCallout">
          <a:avLst>
            <a:gd name="adj1" fmla="val 50000"/>
            <a:gd name="adj2" fmla="val 20000"/>
            <a:gd name="adj3" fmla="val 20000"/>
            <a:gd name="adj4" fmla="val 100000"/>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i) ingresso nel mondo universitario e lavorativo. </a:t>
          </a:r>
          <a:endParaRPr lang="en-US" sz="1100" kern="1200"/>
        </a:p>
      </dsp:txBody>
      <dsp:txXfrm>
        <a:off x="8419126" y="1925936"/>
        <a:ext cx="1894014" cy="15867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859E1-3B1F-4BDD-86C2-C62911481B84}">
      <dsp:nvSpPr>
        <dsp:cNvPr id="0" name=""/>
        <dsp:cNvSpPr/>
      </dsp:nvSpPr>
      <dsp:spPr>
        <a:xfrm>
          <a:off x="2364147" y="1180655"/>
          <a:ext cx="3398797" cy="2209218"/>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Utilizzare la storia di vita non solo come raccolta di informazioni ma anche strumento  per formulare una adeguata </a:t>
          </a:r>
          <a:r>
            <a:rPr lang="it-IT" sz="1700" b="1" kern="1200" dirty="0"/>
            <a:t>concettualizzazione</a:t>
          </a:r>
          <a:r>
            <a:rPr lang="it-IT" sz="1700" kern="1200" dirty="0"/>
            <a:t> del caso.</a:t>
          </a:r>
          <a:endParaRPr lang="en-US" sz="1700" kern="1200" dirty="0"/>
        </a:p>
      </dsp:txBody>
      <dsp:txXfrm>
        <a:off x="2471992" y="1288500"/>
        <a:ext cx="3183107" cy="1993528"/>
      </dsp:txXfrm>
    </dsp:sp>
    <dsp:sp modelId="{7311FC58-44F8-4CBF-B037-327F7992A32B}">
      <dsp:nvSpPr>
        <dsp:cNvPr id="0" name=""/>
        <dsp:cNvSpPr/>
      </dsp:nvSpPr>
      <dsp:spPr>
        <a:xfrm>
          <a:off x="4063546" y="409614"/>
          <a:ext cx="3751299" cy="3751299"/>
        </a:xfrm>
        <a:custGeom>
          <a:avLst/>
          <a:gdLst/>
          <a:ahLst/>
          <a:cxnLst/>
          <a:rect l="0" t="0" r="0" b="0"/>
          <a:pathLst>
            <a:path>
              <a:moveTo>
                <a:pt x="377818" y="746683"/>
              </a:moveTo>
              <a:arcTo wR="1875649" hR="1875649" stAng="13020395" swAng="6359210"/>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33F8028-766B-409D-80D6-9874A592392E}">
      <dsp:nvSpPr>
        <dsp:cNvPr id="0" name=""/>
        <dsp:cNvSpPr/>
      </dsp:nvSpPr>
      <dsp:spPr>
        <a:xfrm>
          <a:off x="6115446" y="1180655"/>
          <a:ext cx="3398797" cy="2209218"/>
        </a:xfrm>
        <a:prstGeom prst="roundRect">
          <a:avLst/>
        </a:prstGeom>
        <a:gradFill rotWithShape="0">
          <a:gsLst>
            <a:gs pos="0">
              <a:schemeClr val="accent2">
                <a:hueOff val="-1085893"/>
                <a:satOff val="41188"/>
                <a:lumOff val="-22547"/>
                <a:alphaOff val="0"/>
                <a:tint val="98000"/>
                <a:satMod val="110000"/>
                <a:lumMod val="104000"/>
              </a:schemeClr>
            </a:gs>
            <a:gs pos="69000">
              <a:schemeClr val="accent2">
                <a:hueOff val="-1085893"/>
                <a:satOff val="41188"/>
                <a:lumOff val="-22547"/>
                <a:alphaOff val="0"/>
                <a:shade val="88000"/>
                <a:satMod val="130000"/>
                <a:lumMod val="92000"/>
              </a:schemeClr>
            </a:gs>
            <a:gs pos="100000">
              <a:schemeClr val="accent2">
                <a:hueOff val="-1085893"/>
                <a:satOff val="41188"/>
                <a:lumOff val="-22547"/>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Fattori di rischio o predisponenti</a:t>
          </a:r>
        </a:p>
        <a:p>
          <a:pPr marL="0" lvl="0" indent="0" algn="ctr" defTabSz="755650">
            <a:lnSpc>
              <a:spcPct val="90000"/>
            </a:lnSpc>
            <a:spcBef>
              <a:spcPct val="0"/>
            </a:spcBef>
            <a:spcAft>
              <a:spcPct val="35000"/>
            </a:spcAft>
            <a:buNone/>
          </a:pPr>
          <a:r>
            <a:rPr lang="en-US" sz="1700" kern="1200"/>
            <a:t>Fattori precipitanti</a:t>
          </a:r>
        </a:p>
        <a:p>
          <a:pPr marL="0" lvl="0" indent="0" algn="ctr" defTabSz="755650">
            <a:lnSpc>
              <a:spcPct val="90000"/>
            </a:lnSpc>
            <a:spcBef>
              <a:spcPct val="0"/>
            </a:spcBef>
            <a:spcAft>
              <a:spcPct val="35000"/>
            </a:spcAft>
            <a:buNone/>
          </a:pPr>
          <a:r>
            <a:rPr lang="en-US" sz="1700" kern="1200"/>
            <a:t>Fattori di mantenimento</a:t>
          </a:r>
        </a:p>
        <a:p>
          <a:pPr marL="0" lvl="0" indent="0" algn="ctr" defTabSz="755650">
            <a:lnSpc>
              <a:spcPct val="90000"/>
            </a:lnSpc>
            <a:spcBef>
              <a:spcPct val="0"/>
            </a:spcBef>
            <a:spcAft>
              <a:spcPct val="35000"/>
            </a:spcAft>
            <a:buNone/>
          </a:pPr>
          <a:r>
            <a:rPr lang="en-US" sz="1700" kern="1200"/>
            <a:t>Fattori di protezione</a:t>
          </a:r>
        </a:p>
        <a:p>
          <a:pPr marL="0" lvl="0" indent="0" algn="ctr" defTabSz="755650">
            <a:lnSpc>
              <a:spcPct val="90000"/>
            </a:lnSpc>
            <a:spcBef>
              <a:spcPct val="0"/>
            </a:spcBef>
            <a:spcAft>
              <a:spcPct val="35000"/>
            </a:spcAft>
            <a:buNone/>
          </a:pPr>
          <a:r>
            <a:rPr lang="en-US" sz="1700" kern="1200"/>
            <a:t>(risorse, valori e preferenze)</a:t>
          </a:r>
        </a:p>
      </dsp:txBody>
      <dsp:txXfrm>
        <a:off x="6223291" y="1288500"/>
        <a:ext cx="3183107" cy="1993528"/>
      </dsp:txXfrm>
    </dsp:sp>
    <dsp:sp modelId="{BEAED65B-8DF7-4604-98B0-605DA75C1882}">
      <dsp:nvSpPr>
        <dsp:cNvPr id="0" name=""/>
        <dsp:cNvSpPr/>
      </dsp:nvSpPr>
      <dsp:spPr>
        <a:xfrm>
          <a:off x="4063546" y="409614"/>
          <a:ext cx="3751299" cy="3751299"/>
        </a:xfrm>
        <a:custGeom>
          <a:avLst/>
          <a:gdLst/>
          <a:ahLst/>
          <a:cxnLst/>
          <a:rect l="0" t="0" r="0" b="0"/>
          <a:pathLst>
            <a:path>
              <a:moveTo>
                <a:pt x="3373480" y="3004616"/>
              </a:moveTo>
              <a:arcTo wR="1875649" hR="1875649" stAng="2220395" swAng="6359210"/>
            </a:path>
          </a:pathLst>
        </a:custGeom>
        <a:noFill/>
        <a:ln w="9525" cap="flat" cmpd="sng" algn="ctr">
          <a:solidFill>
            <a:schemeClr val="accent2">
              <a:hueOff val="-1085893"/>
              <a:satOff val="41188"/>
              <a:lumOff val="-2254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8.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3/3/24</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3/3/24</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29166" y="2974448"/>
            <a:ext cx="4645152" cy="24938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094337" y="2971669"/>
            <a:ext cx="4645152" cy="248719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3/3/24</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‹N›</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3/3/24</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0.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2.jp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15.sv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CA38AA18-FAA3-4E90-B535-9B121BDAA4B8}"/>
              </a:ext>
            </a:extLst>
          </p:cNvPr>
          <p:cNvSpPr>
            <a:spLocks noGrp="1" noChangeArrowheads="1"/>
          </p:cNvSpPr>
          <p:nvPr>
            <p:ph type="title"/>
          </p:nvPr>
        </p:nvSpPr>
        <p:spPr>
          <a:xfrm>
            <a:off x="3345773" y="4741697"/>
            <a:ext cx="8036719" cy="892969"/>
          </a:xfrm>
        </p:spPr>
        <p:txBody>
          <a:bodyPr/>
          <a:lstStyle/>
          <a:p>
            <a:pPr eaLnBrk="1"/>
            <a:r>
              <a:rPr lang="it-IT" altLang="it-IT" sz="3164" dirty="0"/>
              <a:t>L' </a:t>
            </a:r>
            <a:r>
              <a:rPr lang="it-IT" altLang="it-IT" sz="3164" dirty="0" err="1"/>
              <a:t>assessment</a:t>
            </a:r>
            <a:r>
              <a:rPr lang="it-IT" altLang="it-IT" sz="3164" dirty="0"/>
              <a:t> longitudinale</a:t>
            </a:r>
          </a:p>
        </p:txBody>
      </p:sp>
      <p:sp>
        <p:nvSpPr>
          <p:cNvPr id="3075" name="Rectangle 5">
            <a:extLst>
              <a:ext uri="{FF2B5EF4-FFF2-40B4-BE49-F238E27FC236}">
                <a16:creationId xmlns:a16="http://schemas.microsoft.com/office/drawing/2014/main" id="{76F3B5E6-3FA4-4F2D-B7A5-B397DEBCDC78}"/>
              </a:ext>
            </a:extLst>
          </p:cNvPr>
          <p:cNvSpPr>
            <a:spLocks noGrp="1" noChangeArrowheads="1"/>
          </p:cNvSpPr>
          <p:nvPr>
            <p:ph type="body" idx="1"/>
          </p:nvPr>
        </p:nvSpPr>
        <p:spPr>
          <a:xfrm>
            <a:off x="1944812" y="5453807"/>
            <a:ext cx="8036719" cy="544711"/>
          </a:xfrm>
        </p:spPr>
        <p:txBody>
          <a:bodyPr>
            <a:normAutofit fontScale="70000" lnSpcReduction="20000"/>
          </a:bodyPr>
          <a:lstStyle/>
          <a:p>
            <a:pPr marL="0" indent="0" algn="ctr">
              <a:spcBef>
                <a:spcPct val="0"/>
              </a:spcBef>
              <a:buNone/>
              <a:defRPr/>
            </a:pPr>
            <a:r>
              <a:rPr lang="it-IT" dirty="0">
                <a:solidFill>
                  <a:srgbClr val="595650"/>
                </a:solidFill>
                <a:ea typeface="ＭＳ Ｐゴシック" charset="0"/>
              </a:rPr>
              <a:t>(a cura di) Antonella Chifari</a:t>
            </a:r>
          </a:p>
          <a:p>
            <a:pPr marL="0" indent="0" algn="ctr">
              <a:spcBef>
                <a:spcPct val="0"/>
              </a:spcBef>
              <a:buNone/>
              <a:defRPr/>
            </a:pPr>
            <a:r>
              <a:rPr lang="it-IT" dirty="0">
                <a:solidFill>
                  <a:srgbClr val="595650"/>
                </a:solidFill>
                <a:ea typeface="ＭＳ Ｐゴシック" charset="0"/>
              </a:rPr>
              <a:t>antonella.chifari@itd.cnr.it</a:t>
            </a:r>
          </a:p>
          <a:p>
            <a:pPr marL="0" indent="0" algn="ctr">
              <a:spcBef>
                <a:spcPct val="0"/>
              </a:spcBef>
              <a:defRPr/>
            </a:pPr>
            <a:endParaRPr lang="it-IT" dirty="0">
              <a:solidFill>
                <a:srgbClr val="595650"/>
              </a:solidFill>
              <a:ea typeface="ＭＳ Ｐゴシック" charset="0"/>
            </a:endParaRPr>
          </a:p>
        </p:txBody>
      </p:sp>
      <p:pic>
        <p:nvPicPr>
          <p:cNvPr id="2" name="Picture 7" descr="harmony_tile_blue.jpg">
            <a:extLst>
              <a:ext uri="{FF2B5EF4-FFF2-40B4-BE49-F238E27FC236}">
                <a16:creationId xmlns:a16="http://schemas.microsoft.com/office/drawing/2014/main" id="{99D0312D-0C75-4D6E-B894-5C1272E3C2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6666" y="1072695"/>
            <a:ext cx="4793010" cy="3595315"/>
          </a:xfrm>
          <a:prstGeom prst="rect">
            <a:avLst/>
          </a:prstGeom>
          <a:noFill/>
          <a:ln w="12700">
            <a:solidFill>
              <a:srgbClr val="F0F4F7"/>
            </a:solidFill>
            <a:miter lim="0"/>
            <a:headEnd/>
            <a:tailEnd/>
          </a:ln>
          <a:extLst>
            <a:ext uri="{909E8E84-426E-40DD-AFC4-6F175D3DCCD1}">
              <a14:hiddenFill xmlns:a14="http://schemas.microsoft.com/office/drawing/2010/main">
                <a:blipFill dpi="0" rotWithShape="0">
                  <a:blip r:embed="rId3"/>
                  <a:srcRect/>
                  <a:tile tx="0" ty="0" sx="100000" sy="100000" flip="none" algn="tl"/>
                </a:blip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08617FE0-77B6-4B00-B30E-EC594593C3C2}"/>
              </a:ext>
            </a:extLst>
          </p:cNvPr>
          <p:cNvSpPr>
            <a:spLocks noGrp="1" noChangeArrowheads="1"/>
          </p:cNvSpPr>
          <p:nvPr>
            <p:ph type="title"/>
          </p:nvPr>
        </p:nvSpPr>
        <p:spPr>
          <a:xfrm>
            <a:off x="1350629" y="1071693"/>
            <a:ext cx="3171432" cy="4297680"/>
          </a:xfrm>
        </p:spPr>
        <p:txBody>
          <a:bodyPr anchor="ctr">
            <a:normAutofit/>
          </a:bodyPr>
          <a:lstStyle/>
          <a:p>
            <a:pPr eaLnBrk="1"/>
            <a:r>
              <a:rPr lang="it-IT" altLang="it-IT" dirty="0"/>
              <a:t>«Dove ho imparato questo»</a:t>
            </a:r>
          </a:p>
        </p:txBody>
      </p:sp>
      <p:sp>
        <p:nvSpPr>
          <p:cNvPr id="21507" name="Rectangle 2">
            <a:extLst>
              <a:ext uri="{FF2B5EF4-FFF2-40B4-BE49-F238E27FC236}">
                <a16:creationId xmlns:a16="http://schemas.microsoft.com/office/drawing/2014/main" id="{69B9E204-6A9F-412F-BDD1-12CDEAF36C71}"/>
              </a:ext>
            </a:extLst>
          </p:cNvPr>
          <p:cNvSpPr>
            <a:spLocks noGrp="1" noChangeArrowheads="1"/>
          </p:cNvSpPr>
          <p:nvPr>
            <p:ph idx="1"/>
          </p:nvPr>
        </p:nvSpPr>
        <p:spPr>
          <a:xfrm>
            <a:off x="4976636" y="1600199"/>
            <a:ext cx="6078218" cy="4297680"/>
          </a:xfrm>
        </p:spPr>
        <p:txBody>
          <a:bodyPr anchor="ctr">
            <a:normAutofit/>
          </a:bodyPr>
          <a:lstStyle/>
          <a:p>
            <a:pPr marL="0" indent="0">
              <a:lnSpc>
                <a:spcPct val="110000"/>
              </a:lnSpc>
              <a:buSzPct val="80000"/>
              <a:buNone/>
            </a:pPr>
            <a:r>
              <a:rPr lang="it-IT" altLang="it-IT" sz="1700" dirty="0"/>
              <a:t>La storia di vita ha un suo valore nella disputa. </a:t>
            </a:r>
          </a:p>
          <a:p>
            <a:pPr marL="0" indent="0">
              <a:lnSpc>
                <a:spcPct val="110000"/>
              </a:lnSpc>
              <a:buSzPct val="80000"/>
              <a:buNone/>
            </a:pPr>
            <a:r>
              <a:rPr lang="it-IT" altLang="it-IT" sz="1700" dirty="0"/>
              <a:t>Se, infatti, nel colloquio cognitivo uno degli obiettivi è mettere in dubbio il valore di verità di una convinzione, non è cattiva strategia far comprendere al pz come le convinzioni siano idee APPRESE in una </a:t>
            </a:r>
            <a:r>
              <a:rPr lang="it-IT" altLang="it-IT" sz="1700" b="1" dirty="0"/>
              <a:t>relazione determinata </a:t>
            </a:r>
            <a:r>
              <a:rPr lang="it-IT" altLang="it-IT" sz="1700" dirty="0"/>
              <a:t>con </a:t>
            </a:r>
            <a:r>
              <a:rPr lang="it-IT" altLang="it-IT" sz="1700" b="1" dirty="0"/>
              <a:t>persone determinate di riferimento</a:t>
            </a:r>
            <a:r>
              <a:rPr lang="it-IT" altLang="it-IT" sz="1700" dirty="0"/>
              <a:t>.</a:t>
            </a:r>
          </a:p>
          <a:p>
            <a:pPr marL="0" indent="0">
              <a:lnSpc>
                <a:spcPct val="110000"/>
              </a:lnSpc>
              <a:buSzPct val="80000"/>
              <a:buNone/>
            </a:pPr>
            <a:r>
              <a:rPr lang="it-IT" altLang="it-IT" sz="1700" dirty="0"/>
              <a:t>Secondo una impostazione cognitiva la domanda cardine è:</a:t>
            </a:r>
          </a:p>
          <a:p>
            <a:pPr marL="0" indent="0">
              <a:lnSpc>
                <a:spcPct val="110000"/>
              </a:lnSpc>
              <a:buSzPct val="80000"/>
              <a:buNone/>
            </a:pPr>
            <a:r>
              <a:rPr lang="it-IT" altLang="it-IT" sz="1700" dirty="0"/>
              <a:t>	     DOVE HO IMPARATO QUESTO?</a:t>
            </a:r>
          </a:p>
          <a:p>
            <a:pPr marL="0" indent="0">
              <a:lnSpc>
                <a:spcPct val="110000"/>
              </a:lnSpc>
              <a:buSzPct val="80000"/>
              <a:buNone/>
            </a:pPr>
            <a:r>
              <a:rPr lang="it-IT" altLang="it-IT" sz="1700" dirty="0"/>
              <a:t>Tale domanda suggerisce che la storia di vita sia anche una </a:t>
            </a:r>
            <a:r>
              <a:rPr lang="it-IT" altLang="it-IT" sz="1700" b="1" dirty="0"/>
              <a:t>STORIA DI APPRENDIMENTO </a:t>
            </a:r>
            <a:r>
              <a:rPr lang="it-IT" altLang="it-IT" sz="1700" dirty="0"/>
              <a:t>di convinzioni e credenze.</a:t>
            </a:r>
          </a:p>
          <a:p>
            <a:pPr marL="0" indent="0">
              <a:lnSpc>
                <a:spcPct val="110000"/>
              </a:lnSpc>
              <a:buSzPct val="80000"/>
            </a:pPr>
            <a:endParaRPr lang="it-IT" altLang="it-IT" sz="1700" dirty="0"/>
          </a:p>
        </p:txBody>
      </p:sp>
    </p:spTree>
    <p:extLst>
      <p:ext uri="{BB962C8B-B14F-4D97-AF65-F5344CB8AC3E}">
        <p14:creationId xmlns:p14="http://schemas.microsoft.com/office/powerpoint/2010/main" val="89160812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550C56FD-EAEC-4BC7-9274-067047F54FAC}"/>
              </a:ext>
            </a:extLst>
          </p:cNvPr>
          <p:cNvSpPr>
            <a:spLocks noGrp="1" noChangeArrowheads="1"/>
          </p:cNvSpPr>
          <p:nvPr>
            <p:ph type="title"/>
          </p:nvPr>
        </p:nvSpPr>
        <p:spPr>
          <a:xfrm>
            <a:off x="1434519" y="1163972"/>
            <a:ext cx="3171432" cy="4297680"/>
          </a:xfrm>
        </p:spPr>
        <p:txBody>
          <a:bodyPr anchor="ctr">
            <a:normAutofit/>
          </a:bodyPr>
          <a:lstStyle/>
          <a:p>
            <a:pPr eaLnBrk="1"/>
            <a:r>
              <a:rPr lang="it-IT" altLang="it-IT" dirty="0"/>
              <a:t>«Dove ho imparato questo»</a:t>
            </a:r>
          </a:p>
        </p:txBody>
      </p:sp>
      <p:sp>
        <p:nvSpPr>
          <p:cNvPr id="22531" name="Rectangle 2">
            <a:extLst>
              <a:ext uri="{FF2B5EF4-FFF2-40B4-BE49-F238E27FC236}">
                <a16:creationId xmlns:a16="http://schemas.microsoft.com/office/drawing/2014/main" id="{52C91A46-1B45-4F59-95D3-7B4AA10589E8}"/>
              </a:ext>
            </a:extLst>
          </p:cNvPr>
          <p:cNvSpPr>
            <a:spLocks noGrp="1" noChangeArrowheads="1"/>
          </p:cNvSpPr>
          <p:nvPr>
            <p:ph idx="1"/>
          </p:nvPr>
        </p:nvSpPr>
        <p:spPr>
          <a:xfrm>
            <a:off x="5013958" y="1730827"/>
            <a:ext cx="6078218" cy="4297680"/>
          </a:xfrm>
        </p:spPr>
        <p:txBody>
          <a:bodyPr anchor="ctr">
            <a:normAutofit/>
          </a:bodyPr>
          <a:lstStyle/>
          <a:p>
            <a:pPr marL="0" indent="0">
              <a:buSzPct val="80000"/>
              <a:buNone/>
            </a:pPr>
            <a:r>
              <a:rPr lang="it-IT" altLang="it-IT" dirty="0"/>
              <a:t>L</a:t>
            </a:r>
            <a:r>
              <a:rPr lang="ja-JP" altLang="it-IT" dirty="0"/>
              <a:t>’</a:t>
            </a:r>
            <a:r>
              <a:rPr lang="it-IT" altLang="ja-JP" dirty="0"/>
              <a:t>analisi è si simile ad un</a:t>
            </a:r>
            <a:r>
              <a:rPr lang="ja-JP" altLang="it-IT" dirty="0"/>
              <a:t>’</a:t>
            </a:r>
            <a:r>
              <a:rPr lang="it-IT" altLang="ja-JP" dirty="0"/>
              <a:t>anamnesi, con la differenza che non ci si limita ad una raccolta dati, ma si chiede sempre che effetto cognitivo ed emotivo una determinata situazione provoca nel pz. </a:t>
            </a:r>
          </a:p>
          <a:p>
            <a:pPr marL="0" indent="0">
              <a:buSzPct val="80000"/>
              <a:buNone/>
            </a:pPr>
            <a:r>
              <a:rPr lang="it-IT" altLang="it-IT" dirty="0"/>
              <a:t>Indirizziamo la mente del pz a fare attenzione a come ogni idea si apprende dagli altri in una relazione che è non solo affettiva ma anche conoscitiva. Questa affettività influenza la credibilità di un</a:t>
            </a:r>
            <a:r>
              <a:rPr lang="ja-JP" altLang="it-IT" dirty="0"/>
              <a:t>’</a:t>
            </a:r>
            <a:r>
              <a:rPr lang="it-IT" altLang="ja-JP" dirty="0"/>
              <a:t>idea e il nostro spirito critico, la nostra capacità di distanziarci da essa.</a:t>
            </a:r>
          </a:p>
          <a:p>
            <a:pPr marL="0" indent="0">
              <a:buSzPct val="80000"/>
            </a:pPr>
            <a:endParaRPr lang="it-IT" altLang="it-IT" dirty="0"/>
          </a:p>
        </p:txBody>
      </p:sp>
    </p:spTree>
    <p:extLst>
      <p:ext uri="{BB962C8B-B14F-4D97-AF65-F5344CB8AC3E}">
        <p14:creationId xmlns:p14="http://schemas.microsoft.com/office/powerpoint/2010/main" val="37310264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847167-86F0-4CD3-9EFF-32F859393CB7}"/>
              </a:ext>
            </a:extLst>
          </p:cNvPr>
          <p:cNvSpPr>
            <a:spLocks noGrp="1"/>
          </p:cNvSpPr>
          <p:nvPr>
            <p:ph type="title"/>
          </p:nvPr>
        </p:nvSpPr>
        <p:spPr>
          <a:xfrm>
            <a:off x="1841841" y="994576"/>
            <a:ext cx="9221035" cy="892969"/>
          </a:xfrm>
        </p:spPr>
        <p:txBody>
          <a:bodyPr/>
          <a:lstStyle/>
          <a:p>
            <a:r>
              <a:rPr lang="it-IT" altLang="it-IT" sz="3375" dirty="0"/>
              <a:t>Storia di VITA / Storia di Apprendimento </a:t>
            </a:r>
          </a:p>
        </p:txBody>
      </p:sp>
      <p:sp>
        <p:nvSpPr>
          <p:cNvPr id="10243" name="Segnaposto contenuto 2">
            <a:extLst>
              <a:ext uri="{FF2B5EF4-FFF2-40B4-BE49-F238E27FC236}">
                <a16:creationId xmlns:a16="http://schemas.microsoft.com/office/drawing/2014/main" id="{B5668C63-8D61-4C85-A5D7-3F0415CD3928}"/>
              </a:ext>
            </a:extLst>
          </p:cNvPr>
          <p:cNvSpPr>
            <a:spLocks noGrp="1"/>
          </p:cNvSpPr>
          <p:nvPr>
            <p:ph idx="1"/>
          </p:nvPr>
        </p:nvSpPr>
        <p:spPr>
          <a:xfrm>
            <a:off x="1742114" y="1655456"/>
            <a:ext cx="8707772" cy="3246539"/>
          </a:xfrm>
        </p:spPr>
        <p:txBody>
          <a:bodyPr>
            <a:normAutofit fontScale="92500" lnSpcReduction="10000"/>
          </a:bodyPr>
          <a:lstStyle/>
          <a:p>
            <a:pPr marL="0" indent="0" algn="just">
              <a:buNone/>
            </a:pPr>
            <a:endParaRPr lang="it-IT" altLang="it-IT" i="1" dirty="0"/>
          </a:p>
          <a:p>
            <a:pPr marL="0" indent="0" algn="just">
              <a:buNone/>
            </a:pPr>
            <a:r>
              <a:rPr lang="it-IT" altLang="it-IT" i="1" dirty="0"/>
              <a:t>Radicare i propri ABC in una STORIA DI VITA aiuta il pz a capire DOVE e QUANDO HA APPRESO QUEL COMPORTAMENTO e lo incoraggia a comprendere come poterlo modificare ai fini di un maggior benessere psico-emotivo. </a:t>
            </a:r>
          </a:p>
          <a:p>
            <a:pPr marL="0" indent="0" algn="just">
              <a:buNone/>
            </a:pPr>
            <a:r>
              <a:rPr lang="it-IT" dirty="0"/>
              <a:t>Di conseguenza, questo intervento incrementa l’assunzione di responsabilità personale e inoltre sviluppa una narrazione che da più coerenza alla propria vita, diminuendo così il pensiero secondario «</a:t>
            </a:r>
            <a:r>
              <a:rPr lang="it-IT" i="1" dirty="0"/>
              <a:t>non sono normale</a:t>
            </a:r>
            <a:r>
              <a:rPr lang="it-IT" dirty="0"/>
              <a:t>».</a:t>
            </a:r>
            <a:endParaRPr lang="en-US" dirty="0"/>
          </a:p>
          <a:p>
            <a:pPr marL="0" indent="0" algn="just">
              <a:buNone/>
            </a:pPr>
            <a:endParaRPr lang="it-IT" altLang="it-IT" dirty="0"/>
          </a:p>
          <a:p>
            <a:pPr algn="just"/>
            <a:endParaRPr lang="it-IT" altLang="it-IT" dirty="0"/>
          </a:p>
        </p:txBody>
      </p:sp>
    </p:spTree>
    <p:extLst>
      <p:ext uri="{BB962C8B-B14F-4D97-AF65-F5344CB8AC3E}">
        <p14:creationId xmlns:p14="http://schemas.microsoft.com/office/powerpoint/2010/main" val="9844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C7594-A913-46AA-91D9-68F6D9EE5DAE}"/>
              </a:ext>
            </a:extLst>
          </p:cNvPr>
          <p:cNvSpPr>
            <a:spLocks noGrp="1"/>
          </p:cNvSpPr>
          <p:nvPr>
            <p:ph type="title"/>
          </p:nvPr>
        </p:nvSpPr>
        <p:spPr>
          <a:xfrm>
            <a:off x="1130270" y="953324"/>
            <a:ext cx="9603275" cy="1049235"/>
          </a:xfrm>
        </p:spPr>
        <p:txBody>
          <a:bodyPr>
            <a:normAutofit/>
          </a:bodyPr>
          <a:lstStyle/>
          <a:p>
            <a:r>
              <a:rPr lang="it-IT" dirty="0"/>
              <a:t>Storia di vita </a:t>
            </a:r>
          </a:p>
        </p:txBody>
      </p:sp>
      <p:graphicFrame>
        <p:nvGraphicFramePr>
          <p:cNvPr id="5" name="Segnaposto contenuto 2">
            <a:extLst>
              <a:ext uri="{FF2B5EF4-FFF2-40B4-BE49-F238E27FC236}">
                <a16:creationId xmlns:a16="http://schemas.microsoft.com/office/drawing/2014/main" id="{53EA6D1F-53EA-4AB4-B405-7E04126976A4}"/>
              </a:ext>
            </a:extLst>
          </p:cNvPr>
          <p:cNvGraphicFramePr>
            <a:graphicFrameLocks noGrp="1"/>
          </p:cNvGraphicFramePr>
          <p:nvPr>
            <p:ph idx="1"/>
          </p:nvPr>
        </p:nvGraphicFramePr>
        <p:xfrm>
          <a:off x="1250302" y="2002560"/>
          <a:ext cx="9482786" cy="3463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228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271" name="Rectangle 74">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5" name="Rectangle 1">
            <a:extLst>
              <a:ext uri="{FF2B5EF4-FFF2-40B4-BE49-F238E27FC236}">
                <a16:creationId xmlns:a16="http://schemas.microsoft.com/office/drawing/2014/main" id="{1B64E319-0B89-46AC-B4B4-6C9B213B3F29}"/>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Come?</a:t>
            </a:r>
            <a:endParaRPr lang="it-IT" dirty="0">
              <a:ea typeface="+mj-ea"/>
            </a:endParaRPr>
          </a:p>
        </p:txBody>
      </p:sp>
      <p:cxnSp>
        <p:nvCxnSpPr>
          <p:cNvPr id="11272" name="Straight Connector 76">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1273" name="Rectangle 78">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1274" name="Rectangle 2">
            <a:extLst>
              <a:ext uri="{FF2B5EF4-FFF2-40B4-BE49-F238E27FC236}">
                <a16:creationId xmlns:a16="http://schemas.microsoft.com/office/drawing/2014/main" id="{3D559961-9917-4609-8613-83780F13B639}"/>
              </a:ext>
            </a:extLst>
          </p:cNvPr>
          <p:cNvGraphicFramePr>
            <a:graphicFrameLocks noGrp="1"/>
          </p:cNvGraphicFramePr>
          <p:nvPr>
            <p:ph idx="1"/>
            <p:extLst>
              <p:ext uri="{D42A27DB-BD31-4B8C-83A1-F6EECF244321}">
                <p14:modId xmlns:p14="http://schemas.microsoft.com/office/powerpoint/2010/main" val="2977729370"/>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1DE69F-569C-4A49-8E50-4093C135AE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1" name="Rectangle 10">
            <a:extLst>
              <a:ext uri="{FF2B5EF4-FFF2-40B4-BE49-F238E27FC236}">
                <a16:creationId xmlns:a16="http://schemas.microsoft.com/office/drawing/2014/main" id="{50B488F5-9CE4-4346-B22F-600286ED4D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5F76596F-57DF-4A0C-96D9-046DC3B30E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16176A8D-754E-4699-9AAC-A833466A201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17" name="Rectangle 16">
            <a:extLst>
              <a:ext uri="{FF2B5EF4-FFF2-40B4-BE49-F238E27FC236}">
                <a16:creationId xmlns:a16="http://schemas.microsoft.com/office/drawing/2014/main" id="{EB8456C2-9457-404E-8DA7-41BB6630DA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FB3493F-F73E-4A1A-89E2-FE1D803D15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DED9F38-D876-49E5-A3F0-E64689B065A0}"/>
              </a:ext>
            </a:extLst>
          </p:cNvPr>
          <p:cNvSpPr>
            <a:spLocks noGrp="1"/>
          </p:cNvSpPr>
          <p:nvPr>
            <p:ph type="title"/>
          </p:nvPr>
        </p:nvSpPr>
        <p:spPr>
          <a:xfrm>
            <a:off x="3344273" y="4573186"/>
            <a:ext cx="7831992" cy="551528"/>
          </a:xfrm>
        </p:spPr>
        <p:txBody>
          <a:bodyPr vert="horz" lIns="91440" tIns="45720" rIns="91440" bIns="0" rtlCol="0" anchor="b">
            <a:normAutofit/>
          </a:bodyPr>
          <a:lstStyle/>
          <a:p>
            <a:r>
              <a:rPr lang="it-IT" sz="3600" dirty="0"/>
              <a:t>I temi della storia di vita</a:t>
            </a:r>
            <a:endParaRPr lang="en-US" sz="3600" dirty="0"/>
          </a:p>
        </p:txBody>
      </p:sp>
      <p:pic>
        <p:nvPicPr>
          <p:cNvPr id="4" name="Segnaposto contenuto 3" descr="Immagine che contiene gruccia&#10;&#10;Descrizione generata automaticamente">
            <a:extLst>
              <a:ext uri="{FF2B5EF4-FFF2-40B4-BE49-F238E27FC236}">
                <a16:creationId xmlns:a16="http://schemas.microsoft.com/office/drawing/2014/main" id="{68F0656A-C642-492A-B422-85185191CC8B}"/>
              </a:ext>
            </a:extLst>
          </p:cNvPr>
          <p:cNvPicPr>
            <a:picLocks noGrp="1" noChangeAspect="1"/>
          </p:cNvPicPr>
          <p:nvPr>
            <p:ph idx="1"/>
          </p:nvPr>
        </p:nvPicPr>
        <p:blipFill>
          <a:blip r:embed="rId4"/>
          <a:stretch>
            <a:fillRect/>
          </a:stretch>
        </p:blipFill>
        <p:spPr>
          <a:xfrm>
            <a:off x="2156775" y="643992"/>
            <a:ext cx="7877324" cy="3652214"/>
          </a:xfrm>
          <a:prstGeom prst="rect">
            <a:avLst/>
          </a:prstGeom>
        </p:spPr>
      </p:pic>
      <p:pic>
        <p:nvPicPr>
          <p:cNvPr id="21" name="Picture 20">
            <a:extLst>
              <a:ext uri="{FF2B5EF4-FFF2-40B4-BE49-F238E27FC236}">
                <a16:creationId xmlns:a16="http://schemas.microsoft.com/office/drawing/2014/main" id="{CEE4ADBF-AAD6-433C-B72E-C603B9BBB3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23" name="Straight Connector 22">
            <a:extLst>
              <a:ext uri="{FF2B5EF4-FFF2-40B4-BE49-F238E27FC236}">
                <a16:creationId xmlns:a16="http://schemas.microsoft.com/office/drawing/2014/main" id="{9452C429-B9DA-48BE-B0C7-09AE248728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220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2" name="Rectangle 201">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69" name="Rectangle 1">
            <a:extLst>
              <a:ext uri="{FF2B5EF4-FFF2-40B4-BE49-F238E27FC236}">
                <a16:creationId xmlns:a16="http://schemas.microsoft.com/office/drawing/2014/main" id="{6A6E2A72-2E0B-46C0-BD6C-C76F59A11810}"/>
              </a:ext>
            </a:extLst>
          </p:cNvPr>
          <p:cNvSpPr>
            <a:spLocks noGrp="1" noChangeArrowheads="1"/>
          </p:cNvSpPr>
          <p:nvPr>
            <p:ph type="title"/>
          </p:nvPr>
        </p:nvSpPr>
        <p:spPr>
          <a:xfrm>
            <a:off x="1130270" y="953324"/>
            <a:ext cx="9603275" cy="1049235"/>
          </a:xfrm>
        </p:spPr>
        <p:txBody>
          <a:bodyPr>
            <a:normAutofit/>
          </a:bodyPr>
          <a:lstStyle/>
          <a:p>
            <a:pPr eaLnBrk="1">
              <a:defRPr/>
            </a:pPr>
            <a:r>
              <a:rPr lang="it-IT" dirty="0">
                <a:ea typeface="+mj-ea"/>
              </a:rPr>
              <a:t>Prima infanzia</a:t>
            </a:r>
          </a:p>
        </p:txBody>
      </p:sp>
      <p:cxnSp>
        <p:nvCxnSpPr>
          <p:cNvPr id="204" name="Straight Connector 203">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327" name="Rectangle 205">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3317" name="Rectangle 2">
            <a:extLst>
              <a:ext uri="{FF2B5EF4-FFF2-40B4-BE49-F238E27FC236}">
                <a16:creationId xmlns:a16="http://schemas.microsoft.com/office/drawing/2014/main" id="{636355C1-A103-4A8D-B016-40C1D55B9170}"/>
              </a:ext>
            </a:extLst>
          </p:cNvPr>
          <p:cNvGraphicFramePr>
            <a:graphicFrameLocks noGrp="1"/>
          </p:cNvGraphicFramePr>
          <p:nvPr>
            <p:ph idx="1"/>
            <p:extLst>
              <p:ext uri="{D42A27DB-BD31-4B8C-83A1-F6EECF244321}">
                <p14:modId xmlns:p14="http://schemas.microsoft.com/office/powerpoint/2010/main" val="471525207"/>
              </p:ext>
            </p:extLst>
          </p:nvPr>
        </p:nvGraphicFramePr>
        <p:xfrm>
          <a:off x="1231641" y="2258007"/>
          <a:ext cx="9501904" cy="40401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Immagine 1">
            <a:extLst>
              <a:ext uri="{FF2B5EF4-FFF2-40B4-BE49-F238E27FC236}">
                <a16:creationId xmlns:a16="http://schemas.microsoft.com/office/drawing/2014/main" id="{EAFE364B-5BA5-459B-A679-0BE5F1B9056E}"/>
              </a:ext>
            </a:extLst>
          </p:cNvPr>
          <p:cNvPicPr>
            <a:picLocks noChangeAspect="1"/>
          </p:cNvPicPr>
          <p:nvPr/>
        </p:nvPicPr>
        <p:blipFill>
          <a:blip r:embed="rId7"/>
          <a:stretch>
            <a:fillRect/>
          </a:stretch>
        </p:blipFill>
        <p:spPr>
          <a:xfrm>
            <a:off x="1054056" y="3284350"/>
            <a:ext cx="2706859" cy="1987468"/>
          </a:xfrm>
          <a:prstGeom prst="rect">
            <a:avLst/>
          </a:prstGeom>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A527A14C-2DFB-4C05-831B-AB21EDDCB450}"/>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Le figure genitoriali</a:t>
            </a:r>
          </a:p>
        </p:txBody>
      </p:sp>
      <p:grpSp>
        <p:nvGrpSpPr>
          <p:cNvPr id="15365" name="Group 199">
            <a:extLst>
              <a:ext uri="{FF2B5EF4-FFF2-40B4-BE49-F238E27FC236}">
                <a16:creationId xmlns:a16="http://schemas.microsoft.com/office/drawing/2014/main" id="{E547ADA3-B846-4AF4-B6B9-2EE594FB2A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3108945" cy="3308170"/>
            <a:chOff x="7807230" y="2012810"/>
            <a:chExt cx="3251252" cy="3459865"/>
          </a:xfrm>
        </p:grpSpPr>
        <p:sp>
          <p:nvSpPr>
            <p:cNvPr id="201" name="Rectangle 200">
              <a:extLst>
                <a:ext uri="{FF2B5EF4-FFF2-40B4-BE49-F238E27FC236}">
                  <a16:creationId xmlns:a16="http://schemas.microsoft.com/office/drawing/2014/main" id="{03FBAB46-04E6-4E70-98F5-F69C800130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66" name="Rectangle 201">
              <a:extLst>
                <a:ext uri="{FF2B5EF4-FFF2-40B4-BE49-F238E27FC236}">
                  <a16:creationId xmlns:a16="http://schemas.microsoft.com/office/drawing/2014/main" id="{E4C807D3-9B5A-425C-90BB-C6C6216A5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3" name="Immagine 12">
            <a:extLst>
              <a:ext uri="{FF2B5EF4-FFF2-40B4-BE49-F238E27FC236}">
                <a16:creationId xmlns:a16="http://schemas.microsoft.com/office/drawing/2014/main" id="{2CD05E33-7600-4005-B64A-36F4D636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7501" y="2322767"/>
            <a:ext cx="2551770" cy="2975826"/>
          </a:xfrm>
          <a:prstGeom prst="rect">
            <a:avLst/>
          </a:prstGeom>
        </p:spPr>
      </p:pic>
      <p:sp>
        <p:nvSpPr>
          <p:cNvPr id="15363" name="Rectangle 2">
            <a:extLst>
              <a:ext uri="{FF2B5EF4-FFF2-40B4-BE49-F238E27FC236}">
                <a16:creationId xmlns:a16="http://schemas.microsoft.com/office/drawing/2014/main" id="{0DA84568-72F3-4FDA-9F98-17B4610E327E}"/>
              </a:ext>
            </a:extLst>
          </p:cNvPr>
          <p:cNvSpPr>
            <a:spLocks noGrp="1" noChangeArrowheads="1"/>
          </p:cNvSpPr>
          <p:nvPr>
            <p:ph idx="1"/>
          </p:nvPr>
        </p:nvSpPr>
        <p:spPr>
          <a:xfrm>
            <a:off x="4635675" y="1899129"/>
            <a:ext cx="6611867" cy="3823102"/>
          </a:xfrm>
        </p:spPr>
        <p:txBody>
          <a:bodyPr>
            <a:normAutofit/>
          </a:bodyPr>
          <a:lstStyle/>
          <a:p>
            <a:pPr marL="0" indent="0">
              <a:lnSpc>
                <a:spcPct val="110000"/>
              </a:lnSpc>
              <a:buSzPct val="80000"/>
              <a:buNone/>
            </a:pPr>
            <a:r>
              <a:rPr lang="it-IT" altLang="it-IT" sz="1400" dirty="0"/>
              <a:t>Nell'affrontare il tema dell'attaccamento è bene analizzare separatamente i dati relativi al padre e alla madre.</a:t>
            </a:r>
          </a:p>
          <a:p>
            <a:pPr marL="0" indent="0">
              <a:lnSpc>
                <a:spcPct val="110000"/>
              </a:lnSpc>
              <a:buSzPct val="80000"/>
              <a:buNone/>
            </a:pPr>
            <a:r>
              <a:rPr lang="it-IT" altLang="it-IT" sz="1400" dirty="0"/>
              <a:t>L'indagine sarà articolata secondo i seguenti punti:</a:t>
            </a:r>
          </a:p>
          <a:p>
            <a:pPr marL="0" indent="0">
              <a:lnSpc>
                <a:spcPct val="110000"/>
              </a:lnSpc>
              <a:spcBef>
                <a:spcPts val="1969"/>
              </a:spcBef>
              <a:buNone/>
            </a:pPr>
            <a:r>
              <a:rPr lang="it-IT" altLang="it-IT" sz="1400" dirty="0"/>
              <a:t>a) atteggiamenti espliciti e impliciti (modi di fare, richieste, permessi, ecc.) riferibili alla sfera dell'autonomia-distacco e all'incoraggiamento o all'inibizione dei comportamenti o dei tentativi di esplorazione dell'ambiente esterno;</a:t>
            </a:r>
          </a:p>
          <a:p>
            <a:pPr marL="0" indent="0">
              <a:lnSpc>
                <a:spcPct val="110000"/>
              </a:lnSpc>
              <a:spcBef>
                <a:spcPts val="1969"/>
              </a:spcBef>
              <a:buNone/>
            </a:pPr>
            <a:r>
              <a:rPr lang="it-IT" altLang="it-IT" sz="1400" dirty="0"/>
              <a:t>b) manifestazioni affettive esplicite, offerte e richieste, e atteggiamenti relativi al controllo o alla manifestazione delle emozioni;</a:t>
            </a:r>
          </a:p>
          <a:p>
            <a:pPr marL="0" indent="0">
              <a:lnSpc>
                <a:spcPct val="110000"/>
              </a:lnSpc>
              <a:spcBef>
                <a:spcPts val="1969"/>
              </a:spcBef>
              <a:buNone/>
            </a:pPr>
            <a:r>
              <a:rPr lang="it-IT" altLang="it-IT" sz="1400" dirty="0"/>
              <a:t>c) atteggiamenti nei confronti dei bisogni del figlio, delle sue sensazioni corporee, delle sue emozioni;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6EBF9EC0-E9F0-4C44-998E-9CDACE8E7D5E}"/>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Le figure genitoriali</a:t>
            </a:r>
          </a:p>
        </p:txBody>
      </p:sp>
      <p:grpSp>
        <p:nvGrpSpPr>
          <p:cNvPr id="256" name="Group 255">
            <a:extLst>
              <a:ext uri="{FF2B5EF4-FFF2-40B4-BE49-F238E27FC236}">
                <a16:creationId xmlns:a16="http://schemas.microsoft.com/office/drawing/2014/main" id="{E547ADA3-B846-4AF4-B6B9-2EE594FB2A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3108945" cy="3308170"/>
            <a:chOff x="7807230" y="2012810"/>
            <a:chExt cx="3251252" cy="3459865"/>
          </a:xfrm>
        </p:grpSpPr>
        <p:sp>
          <p:nvSpPr>
            <p:cNvPr id="257" name="Rectangle 256">
              <a:extLst>
                <a:ext uri="{FF2B5EF4-FFF2-40B4-BE49-F238E27FC236}">
                  <a16:creationId xmlns:a16="http://schemas.microsoft.com/office/drawing/2014/main" id="{03FBAB46-04E6-4E70-98F5-F69C800130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8" name="Rectangle 257">
              <a:extLst>
                <a:ext uri="{FF2B5EF4-FFF2-40B4-BE49-F238E27FC236}">
                  <a16:creationId xmlns:a16="http://schemas.microsoft.com/office/drawing/2014/main" id="{E4C807D3-9B5A-425C-90BB-C6C6216A5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 name="Immagine 9">
            <a:extLst>
              <a:ext uri="{FF2B5EF4-FFF2-40B4-BE49-F238E27FC236}">
                <a16:creationId xmlns:a16="http://schemas.microsoft.com/office/drawing/2014/main" id="{5B4EFB00-71DC-4226-8AD6-40034B8971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7501" y="2322767"/>
            <a:ext cx="2551770" cy="2975826"/>
          </a:xfrm>
          <a:prstGeom prst="rect">
            <a:avLst/>
          </a:prstGeom>
        </p:spPr>
      </p:pic>
      <p:sp>
        <p:nvSpPr>
          <p:cNvPr id="16387" name="Rectangle 2">
            <a:extLst>
              <a:ext uri="{FF2B5EF4-FFF2-40B4-BE49-F238E27FC236}">
                <a16:creationId xmlns:a16="http://schemas.microsoft.com/office/drawing/2014/main" id="{92D4EB1C-A796-4B8B-8357-CDB299914E81}"/>
              </a:ext>
            </a:extLst>
          </p:cNvPr>
          <p:cNvSpPr>
            <a:spLocks noGrp="1" noChangeArrowheads="1"/>
          </p:cNvSpPr>
          <p:nvPr>
            <p:ph idx="1"/>
          </p:nvPr>
        </p:nvSpPr>
        <p:spPr>
          <a:xfrm>
            <a:off x="4748169" y="2072081"/>
            <a:ext cx="5989003" cy="3394266"/>
          </a:xfrm>
        </p:spPr>
        <p:txBody>
          <a:bodyPr>
            <a:noAutofit/>
          </a:bodyPr>
          <a:lstStyle/>
          <a:p>
            <a:pPr marL="0" indent="0">
              <a:lnSpc>
                <a:spcPct val="110000"/>
              </a:lnSpc>
              <a:spcBef>
                <a:spcPts val="0"/>
              </a:spcBef>
              <a:buNone/>
            </a:pPr>
            <a:r>
              <a:rPr lang="it-IT" altLang="it-IT" sz="1400" dirty="0"/>
              <a:t>d) tempo dedicato al figlio e attività svolte durante interazioni;</a:t>
            </a:r>
          </a:p>
          <a:p>
            <a:pPr marL="0" indent="0">
              <a:lnSpc>
                <a:spcPct val="110000"/>
              </a:lnSpc>
              <a:spcBef>
                <a:spcPts val="0"/>
              </a:spcBef>
              <a:buNone/>
            </a:pPr>
            <a:r>
              <a:rPr lang="it-IT" altLang="it-IT" sz="1400" dirty="0"/>
              <a:t>e) regole educative, doveri e richieste di prestazioni; </a:t>
            </a:r>
          </a:p>
          <a:p>
            <a:pPr marL="0" indent="0">
              <a:lnSpc>
                <a:spcPct val="110000"/>
              </a:lnSpc>
              <a:spcBef>
                <a:spcPts val="0"/>
              </a:spcBef>
              <a:buNone/>
            </a:pPr>
            <a:r>
              <a:rPr lang="it-IT" altLang="it-IT" sz="1400" dirty="0"/>
              <a:t>f) stile della comunicazione familiare: modalità di gestione dei conflitti, definizione, chiarezza e coerenza nella comunicazione, definizione dei messaggi affettivo-emotivi tra i membri della famiglia;</a:t>
            </a:r>
          </a:p>
          <a:p>
            <a:pPr marL="0" indent="0">
              <a:lnSpc>
                <a:spcPct val="110000"/>
              </a:lnSpc>
              <a:spcBef>
                <a:spcPts val="0"/>
              </a:spcBef>
              <a:buNone/>
            </a:pPr>
            <a:r>
              <a:rPr lang="it-IT" altLang="it-IT" sz="1400" dirty="0"/>
              <a:t>g) tipo di relazione tra i genitori e immagine che ciascuno dei due trasmetteva all'altro;</a:t>
            </a:r>
          </a:p>
          <a:p>
            <a:pPr marL="0" indent="0">
              <a:lnSpc>
                <a:spcPct val="110000"/>
              </a:lnSpc>
              <a:spcBef>
                <a:spcPts val="0"/>
              </a:spcBef>
              <a:buNone/>
            </a:pPr>
            <a:r>
              <a:rPr lang="it-IT" altLang="it-IT" sz="1400" dirty="0"/>
              <a:t>h) atteggiamenti genitoriali nei confronti del mondo esterno (pericolosità, affidabilità, ecc.) e delle persone estranee alla famiglia (socializzazione-isolamento del nucleo familiare);</a:t>
            </a:r>
          </a:p>
          <a:p>
            <a:pPr marL="0" indent="0">
              <a:lnSpc>
                <a:spcPct val="110000"/>
              </a:lnSpc>
              <a:spcBef>
                <a:spcPts val="0"/>
              </a:spcBef>
              <a:buNone/>
            </a:pPr>
            <a:r>
              <a:rPr lang="it-IT" altLang="it-IT" sz="1400" dirty="0"/>
              <a:t>i) atteggiamenti relativi alla sessualità e ai primi interessi eterosessuali;</a:t>
            </a:r>
          </a:p>
          <a:p>
            <a:pPr marL="0" indent="0">
              <a:lnSpc>
                <a:spcPct val="110000"/>
              </a:lnSpc>
              <a:spcBef>
                <a:spcPts val="0"/>
              </a:spcBef>
              <a:buNone/>
            </a:pPr>
            <a:r>
              <a:rPr lang="it-IT" altLang="it-IT" sz="1400" dirty="0"/>
              <a:t>l) modalità di relazione tra i genitori e gli altri figli.</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2" name="Rectangle 201">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7" name="Rectangle 1">
            <a:extLst>
              <a:ext uri="{FF2B5EF4-FFF2-40B4-BE49-F238E27FC236}">
                <a16:creationId xmlns:a16="http://schemas.microsoft.com/office/drawing/2014/main" id="{3D36A793-B0DB-471E-A2CA-F457A58374F2}"/>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La seconda infanzia</a:t>
            </a:r>
          </a:p>
        </p:txBody>
      </p:sp>
      <p:cxnSp>
        <p:nvCxnSpPr>
          <p:cNvPr id="204" name="Straight Connector 203">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06" name="Rectangle 205">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7413" name="Rectangle 2">
            <a:extLst>
              <a:ext uri="{FF2B5EF4-FFF2-40B4-BE49-F238E27FC236}">
                <a16:creationId xmlns:a16="http://schemas.microsoft.com/office/drawing/2014/main" id="{E45FED75-F8EC-4B9F-8B04-FAD668D348CB}"/>
              </a:ext>
            </a:extLst>
          </p:cNvPr>
          <p:cNvGraphicFramePr>
            <a:graphicFrameLocks noGrp="1"/>
          </p:cNvGraphicFramePr>
          <p:nvPr>
            <p:ph idx="1"/>
            <p:extLst>
              <p:ext uri="{D42A27DB-BD31-4B8C-83A1-F6EECF244321}">
                <p14:modId xmlns:p14="http://schemas.microsoft.com/office/powerpoint/2010/main" val="352273115"/>
              </p:ext>
            </p:extLst>
          </p:nvPr>
        </p:nvGraphicFramePr>
        <p:xfrm>
          <a:off x="1130270" y="2502076"/>
          <a:ext cx="9121077" cy="3509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magine 2" descr="Immagine che contiene persona, interni, figlio, ragazza&#10;&#10;Descrizione generata automaticamente">
            <a:extLst>
              <a:ext uri="{FF2B5EF4-FFF2-40B4-BE49-F238E27FC236}">
                <a16:creationId xmlns:a16="http://schemas.microsoft.com/office/drawing/2014/main" id="{1E2B2264-BC26-458D-B804-3BD9BC9AF257}"/>
              </a:ext>
            </a:extLst>
          </p:cNvPr>
          <p:cNvPicPr>
            <a:picLocks noChangeAspect="1"/>
          </p:cNvPicPr>
          <p:nvPr/>
        </p:nvPicPr>
        <p:blipFill>
          <a:blip r:embed="rId7"/>
          <a:stretch>
            <a:fillRect/>
          </a:stretch>
        </p:blipFill>
        <p:spPr>
          <a:xfrm>
            <a:off x="1457355" y="2557369"/>
            <a:ext cx="2527416" cy="1502553"/>
          </a:xfrm>
          <a:prstGeom prst="rect">
            <a:avLst/>
          </a:prstGeom>
        </p:spPr>
      </p:pic>
      <p:sp>
        <p:nvSpPr>
          <p:cNvPr id="4" name="CasellaDiTesto 3">
            <a:extLst>
              <a:ext uri="{FF2B5EF4-FFF2-40B4-BE49-F238E27FC236}">
                <a16:creationId xmlns:a16="http://schemas.microsoft.com/office/drawing/2014/main" id="{67B0C2D4-8B70-4072-A5F3-35CBFD78B004}"/>
              </a:ext>
            </a:extLst>
          </p:cNvPr>
          <p:cNvSpPr txBox="1"/>
          <p:nvPr/>
        </p:nvSpPr>
        <p:spPr>
          <a:xfrm>
            <a:off x="1130270" y="1337446"/>
            <a:ext cx="10387814" cy="923330"/>
          </a:xfrm>
          <a:prstGeom prst="rect">
            <a:avLst/>
          </a:prstGeom>
          <a:noFill/>
        </p:spPr>
        <p:txBody>
          <a:bodyPr wrap="square" rtlCol="0">
            <a:spAutoFit/>
          </a:bodyPr>
          <a:lstStyle/>
          <a:p>
            <a:r>
              <a:rPr lang="it-IT" dirty="0"/>
              <a:t>Rilevare argomenti concernenti l'inizio della scuola e l'ampliamento dei processi di socializzazione:</a:t>
            </a:r>
            <a:endParaRPr lang="en-US" dirty="0"/>
          </a:p>
          <a:p>
            <a:endParaRPr lang="it-IT"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60D49743-E3AB-4A32-9EBF-A6C33E53FBF9}"/>
              </a:ext>
            </a:extLst>
          </p:cNvPr>
          <p:cNvSpPr>
            <a:spLocks noGrp="1"/>
          </p:cNvSpPr>
          <p:nvPr>
            <p:ph type="title"/>
          </p:nvPr>
        </p:nvSpPr>
        <p:spPr>
          <a:xfrm>
            <a:off x="1451579" y="2303047"/>
            <a:ext cx="3272093" cy="2674198"/>
          </a:xfrm>
        </p:spPr>
        <p:txBody>
          <a:bodyPr anchor="t">
            <a:normAutofit/>
          </a:bodyPr>
          <a:lstStyle/>
          <a:p>
            <a:r>
              <a:rPr lang="it-IT" altLang="it-IT"/>
              <a:t>Come procedere …</a:t>
            </a:r>
            <a:br>
              <a:rPr lang="it-IT" altLang="it-IT"/>
            </a:br>
            <a:endParaRPr lang="it-IT" altLang="it-IT" dirty="0"/>
          </a:p>
        </p:txBody>
      </p:sp>
      <p:cxnSp>
        <p:nvCxnSpPr>
          <p:cNvPr id="78" name="Straight Connector 77">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0"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82" name="Straight Connector 81">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84" name="Picture 83">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4101" name="Segnaposto contenuto 2">
            <a:extLst>
              <a:ext uri="{FF2B5EF4-FFF2-40B4-BE49-F238E27FC236}">
                <a16:creationId xmlns:a16="http://schemas.microsoft.com/office/drawing/2014/main" id="{3E9A3722-31FC-4498-86DC-37FD77A3104A}"/>
              </a:ext>
            </a:extLst>
          </p:cNvPr>
          <p:cNvGraphicFramePr>
            <a:graphicFrameLocks noGrp="1"/>
          </p:cNvGraphicFramePr>
          <p:nvPr>
            <p:ph idx="1"/>
            <p:extLst>
              <p:ext uri="{D42A27DB-BD31-4B8C-83A1-F6EECF244321}">
                <p14:modId xmlns:p14="http://schemas.microsoft.com/office/powerpoint/2010/main" val="3783607010"/>
              </p:ext>
            </p:extLst>
          </p:nvPr>
        </p:nvGraphicFramePr>
        <p:xfrm>
          <a:off x="4329405" y="143654"/>
          <a:ext cx="7567126" cy="5933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DF9E3A8-659A-4E82-BF81-CF7E8B21B78E}"/>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grpSp>
        <p:nvGrpSpPr>
          <p:cNvPr id="18445" name="Group 76">
            <a:extLst>
              <a:ext uri="{FF2B5EF4-FFF2-40B4-BE49-F238E27FC236}">
                <a16:creationId xmlns:a16="http://schemas.microsoft.com/office/drawing/2014/main" id="{D6327E7C-F826-4FDB-B226-CE6F6DD2A7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4943029" cy="3308170"/>
            <a:chOff x="7807230" y="2012810"/>
            <a:chExt cx="3251252" cy="3459865"/>
          </a:xfrm>
        </p:grpSpPr>
        <p:sp>
          <p:nvSpPr>
            <p:cNvPr id="78" name="Rectangle 77">
              <a:extLst>
                <a:ext uri="{FF2B5EF4-FFF2-40B4-BE49-F238E27FC236}">
                  <a16:creationId xmlns:a16="http://schemas.microsoft.com/office/drawing/2014/main" id="{A97846E1-463A-4033-B562-802AA721FE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46" name="Rectangle 78">
              <a:extLst>
                <a:ext uri="{FF2B5EF4-FFF2-40B4-BE49-F238E27FC236}">
                  <a16:creationId xmlns:a16="http://schemas.microsoft.com/office/drawing/2014/main" id="{EA060861-366E-4FE4-9E52-2AD6D67824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7" name="Immagine 6" descr="Immagine che contiene posando, fotografia, gruppo&#10;&#10;Descrizione generata automaticamente">
            <a:extLst>
              <a:ext uri="{FF2B5EF4-FFF2-40B4-BE49-F238E27FC236}">
                <a16:creationId xmlns:a16="http://schemas.microsoft.com/office/drawing/2014/main" id="{F8F6D03E-ECB4-4BD1-9AD4-10A06D4E3242}"/>
              </a:ext>
            </a:extLst>
          </p:cNvPr>
          <p:cNvPicPr>
            <a:picLocks noChangeAspect="1"/>
          </p:cNvPicPr>
          <p:nvPr/>
        </p:nvPicPr>
        <p:blipFill rotWithShape="1">
          <a:blip r:embed="rId2"/>
          <a:srcRect t="751" r="2" b="11798"/>
          <a:stretch/>
        </p:blipFill>
        <p:spPr>
          <a:xfrm>
            <a:off x="1306879" y="2314897"/>
            <a:ext cx="4613872" cy="2983696"/>
          </a:xfrm>
          <a:prstGeom prst="rect">
            <a:avLst/>
          </a:prstGeom>
        </p:spPr>
      </p:pic>
      <p:sp>
        <p:nvSpPr>
          <p:cNvPr id="18435" name="Rectangle 2">
            <a:extLst>
              <a:ext uri="{FF2B5EF4-FFF2-40B4-BE49-F238E27FC236}">
                <a16:creationId xmlns:a16="http://schemas.microsoft.com/office/drawing/2014/main" id="{735B1E7F-AF94-4504-9317-1F2A1340FBA3}"/>
              </a:ext>
            </a:extLst>
          </p:cNvPr>
          <p:cNvSpPr>
            <a:spLocks noGrp="1" noChangeArrowheads="1"/>
          </p:cNvSpPr>
          <p:nvPr>
            <p:ph idx="1"/>
          </p:nvPr>
        </p:nvSpPr>
        <p:spPr>
          <a:xfrm>
            <a:off x="6726272" y="2438999"/>
            <a:ext cx="4158849" cy="3308172"/>
          </a:xfrm>
        </p:spPr>
        <p:txBody>
          <a:bodyPr>
            <a:normAutofit/>
          </a:bodyPr>
          <a:lstStyle/>
          <a:p>
            <a:pPr marL="0" indent="0">
              <a:buSzPct val="80000"/>
              <a:buNone/>
            </a:pPr>
            <a:r>
              <a:rPr lang="it-IT" altLang="it-IT" dirty="0"/>
              <a:t>Oltre all'ingresso nella scuola media e ai relativi adattamenti che il nuovo ambiente comporta sia sul piano delle relazioni che delle </a:t>
            </a:r>
            <a:r>
              <a:rPr lang="it-IT" altLang="it-IT" i="1" dirty="0"/>
              <a:t>performances</a:t>
            </a:r>
            <a:r>
              <a:rPr lang="it-IT" altLang="it-IT" dirty="0"/>
              <a:t> è utile analizzare:</a:t>
            </a:r>
          </a:p>
          <a:p>
            <a:pPr marL="0" indent="0">
              <a:spcBef>
                <a:spcPts val="1969"/>
              </a:spcBef>
              <a:buNone/>
            </a:pPr>
            <a:endParaRPr lang="it-IT" altLang="it-IT"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B0F54DE-CB9D-465B-9442-69E122E6E27B}"/>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graphicFrame>
        <p:nvGraphicFramePr>
          <p:cNvPr id="19461" name="Rectangle 2">
            <a:extLst>
              <a:ext uri="{FF2B5EF4-FFF2-40B4-BE49-F238E27FC236}">
                <a16:creationId xmlns:a16="http://schemas.microsoft.com/office/drawing/2014/main" id="{4C06FA69-49A6-4BD1-B053-5552B6024983}"/>
              </a:ext>
            </a:extLst>
          </p:cNvPr>
          <p:cNvGraphicFramePr>
            <a:graphicFrameLocks noGrp="1"/>
          </p:cNvGraphicFramePr>
          <p:nvPr>
            <p:ph idx="1"/>
            <p:extLst>
              <p:ext uri="{D42A27DB-BD31-4B8C-83A1-F6EECF244321}">
                <p14:modId xmlns:p14="http://schemas.microsoft.com/office/powerpoint/2010/main" val="1927558089"/>
              </p:ext>
            </p:extLst>
          </p:nvPr>
        </p:nvGraphicFramePr>
        <p:xfrm>
          <a:off x="1130270" y="1847735"/>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859475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1" name="Rectangle 1">
            <a:extLst>
              <a:ext uri="{FF2B5EF4-FFF2-40B4-BE49-F238E27FC236}">
                <a16:creationId xmlns:a16="http://schemas.microsoft.com/office/drawing/2014/main" id="{5B0F54DE-CB9D-465B-9442-69E122E6E27B}"/>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cxnSp>
        <p:nvCxnSpPr>
          <p:cNvPr id="141" name="Straight Connector 140">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3" name="Rectangle 142">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9461" name="Rectangle 2">
            <a:extLst>
              <a:ext uri="{FF2B5EF4-FFF2-40B4-BE49-F238E27FC236}">
                <a16:creationId xmlns:a16="http://schemas.microsoft.com/office/drawing/2014/main" id="{4C06FA69-49A6-4BD1-B053-5552B6024983}"/>
              </a:ext>
            </a:extLst>
          </p:cNvPr>
          <p:cNvGraphicFramePr>
            <a:graphicFrameLocks noGrp="1"/>
          </p:cNvGraphicFramePr>
          <p:nvPr>
            <p:ph idx="1"/>
            <p:extLst>
              <p:ext uri="{D42A27DB-BD31-4B8C-83A1-F6EECF244321}">
                <p14:modId xmlns:p14="http://schemas.microsoft.com/office/powerpoint/2010/main" val="1015667284"/>
              </p:ext>
            </p:extLst>
          </p:nvPr>
        </p:nvGraphicFramePr>
        <p:xfrm>
          <a:off x="744376" y="2132961"/>
          <a:ext cx="10524872" cy="4049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6FE7134-47B1-4BFF-93CB-669E11257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Rectangle 74">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5" name="Rectangle 1">
            <a:extLst>
              <a:ext uri="{FF2B5EF4-FFF2-40B4-BE49-F238E27FC236}">
                <a16:creationId xmlns:a16="http://schemas.microsoft.com/office/drawing/2014/main" id="{F74CEE69-12CA-49E2-A75C-CA5DB5FCCFC1}"/>
              </a:ext>
            </a:extLst>
          </p:cNvPr>
          <p:cNvSpPr>
            <a:spLocks noGrp="1" noChangeArrowheads="1"/>
          </p:cNvSpPr>
          <p:nvPr>
            <p:ph type="title"/>
          </p:nvPr>
        </p:nvSpPr>
        <p:spPr>
          <a:xfrm>
            <a:off x="849683" y="1240076"/>
            <a:ext cx="2777397" cy="4584527"/>
          </a:xfrm>
        </p:spPr>
        <p:txBody>
          <a:bodyPr>
            <a:normAutofit/>
          </a:bodyPr>
          <a:lstStyle/>
          <a:p>
            <a:pPr eaLnBrk="1">
              <a:defRPr/>
            </a:pPr>
            <a:r>
              <a:rPr lang="it-IT">
                <a:solidFill>
                  <a:srgbClr val="FFFFFF"/>
                </a:solidFill>
                <a:ea typeface="+mj-ea"/>
              </a:rPr>
              <a:t>Vita adulta</a:t>
            </a:r>
          </a:p>
        </p:txBody>
      </p:sp>
      <p:sp>
        <p:nvSpPr>
          <p:cNvPr id="11266" name="Rectangle 2">
            <a:extLst>
              <a:ext uri="{FF2B5EF4-FFF2-40B4-BE49-F238E27FC236}">
                <a16:creationId xmlns:a16="http://schemas.microsoft.com/office/drawing/2014/main" id="{AC690F8D-FED4-41D5-8C5B-01226F18BBF8}"/>
              </a:ext>
            </a:extLst>
          </p:cNvPr>
          <p:cNvSpPr>
            <a:spLocks noGrp="1" noChangeArrowheads="1"/>
          </p:cNvSpPr>
          <p:nvPr>
            <p:ph idx="1"/>
          </p:nvPr>
        </p:nvSpPr>
        <p:spPr>
          <a:xfrm>
            <a:off x="4705594" y="1240077"/>
            <a:ext cx="6034827" cy="4916465"/>
          </a:xfrm>
        </p:spPr>
        <p:txBody>
          <a:bodyPr anchor="t">
            <a:normAutofit/>
          </a:bodyPr>
          <a:lstStyle/>
          <a:p>
            <a:pPr marL="0" indent="0">
              <a:lnSpc>
                <a:spcPct val="110000"/>
              </a:lnSpc>
              <a:buSzPct val="80000"/>
              <a:buNone/>
            </a:pPr>
            <a:r>
              <a:rPr lang="it-IT" altLang="it-IT" sz="1600" dirty="0">
                <a:sym typeface="Baskerville" charset="0"/>
              </a:rPr>
              <a:t>Compatibilmente all'età del paziente, l'indagine dovrà toccare i seguenti punti:</a:t>
            </a:r>
          </a:p>
          <a:p>
            <a:pPr marL="0" indent="0">
              <a:lnSpc>
                <a:spcPct val="110000"/>
              </a:lnSpc>
              <a:spcBef>
                <a:spcPts val="1969"/>
              </a:spcBef>
              <a:buNone/>
            </a:pPr>
            <a:r>
              <a:rPr lang="it-IT" altLang="it-IT" sz="1600" dirty="0"/>
              <a:t>a) Esperienze di distacco dal nucleo familiare: matrimonio, convivenza, ecc.</a:t>
            </a:r>
          </a:p>
          <a:p>
            <a:pPr marL="0" indent="0">
              <a:lnSpc>
                <a:spcPct val="110000"/>
              </a:lnSpc>
              <a:spcBef>
                <a:spcPts val="1969"/>
              </a:spcBef>
              <a:buSzPct val="80000"/>
              <a:buNone/>
            </a:pPr>
            <a:r>
              <a:rPr lang="it-IT" altLang="it-IT" sz="1600" dirty="0"/>
              <a:t>b) Storia della relazione coniugale</a:t>
            </a:r>
          </a:p>
          <a:p>
            <a:pPr marL="0" indent="0">
              <a:lnSpc>
                <a:spcPct val="110000"/>
              </a:lnSpc>
              <a:spcBef>
                <a:spcPts val="1969"/>
              </a:spcBef>
              <a:buSzPct val="80000"/>
              <a:buNone/>
            </a:pPr>
            <a:r>
              <a:rPr lang="it-IT" altLang="it-IT" sz="1600" dirty="0"/>
              <a:t>c) Vita sessuale all'interno e al di fuori della coppia stabile</a:t>
            </a:r>
          </a:p>
          <a:p>
            <a:pPr marL="0" indent="0">
              <a:lnSpc>
                <a:spcPct val="110000"/>
              </a:lnSpc>
              <a:spcBef>
                <a:spcPts val="1969"/>
              </a:spcBef>
              <a:buSzPct val="80000"/>
              <a:buNone/>
            </a:pPr>
            <a:r>
              <a:rPr lang="it-IT" altLang="it-IT" sz="1600" dirty="0"/>
              <a:t>d) Esperienze di maternità / paternità, relazione con i figli</a:t>
            </a:r>
          </a:p>
          <a:p>
            <a:pPr marL="0" indent="0">
              <a:lnSpc>
                <a:spcPct val="110000"/>
              </a:lnSpc>
              <a:spcBef>
                <a:spcPts val="1969"/>
              </a:spcBef>
              <a:buSzPct val="80000"/>
              <a:buNone/>
            </a:pPr>
            <a:r>
              <a:rPr lang="it-IT" altLang="it-IT" sz="1600" dirty="0"/>
              <a:t>e) Esperienze lavorative</a:t>
            </a:r>
          </a:p>
          <a:p>
            <a:pPr marL="0" indent="0">
              <a:lnSpc>
                <a:spcPct val="110000"/>
              </a:lnSpc>
              <a:spcBef>
                <a:spcPts val="1969"/>
              </a:spcBef>
              <a:buSzPct val="80000"/>
              <a:buNone/>
            </a:pPr>
            <a:r>
              <a:rPr lang="it-IT" altLang="it-IT" sz="1600" dirty="0"/>
              <a:t>f) Relazioni interpersonali, vita sociale, attività extra lavorativa</a:t>
            </a:r>
          </a:p>
          <a:p>
            <a:pPr marL="0" indent="0">
              <a:lnSpc>
                <a:spcPct val="110000"/>
              </a:lnSpc>
              <a:spcBef>
                <a:spcPts val="1969"/>
              </a:spcBef>
              <a:buSzPct val="80000"/>
              <a:buNone/>
            </a:pPr>
            <a:r>
              <a:rPr lang="it-IT" altLang="it-IT" sz="1600" dirty="0"/>
              <a:t>g) Eventuali esperienze di perdita.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087E5F-B839-4479-9137-A092272AC7C1}"/>
              </a:ext>
            </a:extLst>
          </p:cNvPr>
          <p:cNvSpPr>
            <a:spLocks noGrp="1"/>
          </p:cNvSpPr>
          <p:nvPr>
            <p:ph type="title"/>
          </p:nvPr>
        </p:nvSpPr>
        <p:spPr/>
        <p:txBody>
          <a:bodyPr/>
          <a:lstStyle/>
          <a:p>
            <a:r>
              <a:rPr lang="it-IT" dirty="0"/>
              <a:t>Per ciascuna fase dello sviluppo </a:t>
            </a:r>
          </a:p>
        </p:txBody>
      </p:sp>
      <p:sp>
        <p:nvSpPr>
          <p:cNvPr id="3" name="Segnaposto contenuto 2">
            <a:extLst>
              <a:ext uri="{FF2B5EF4-FFF2-40B4-BE49-F238E27FC236}">
                <a16:creationId xmlns:a16="http://schemas.microsoft.com/office/drawing/2014/main" id="{27CCBAA6-0DE2-4AFF-8AEC-AB0366A38B7F}"/>
              </a:ext>
            </a:extLst>
          </p:cNvPr>
          <p:cNvSpPr>
            <a:spLocks noGrp="1"/>
          </p:cNvSpPr>
          <p:nvPr>
            <p:ph idx="1"/>
          </p:nvPr>
        </p:nvSpPr>
        <p:spPr/>
        <p:txBody>
          <a:bodyPr/>
          <a:lstStyle/>
          <a:p>
            <a:r>
              <a:rPr lang="it-IT" dirty="0"/>
              <a:t>Analizzare «eventuali avvenimenti critici» (specifici problemi dello sviluppo, bocciature, perdita del lavoro, difficoltà economiche, separazioni, malattie, etc.).</a:t>
            </a:r>
          </a:p>
          <a:p>
            <a:r>
              <a:rPr lang="it-IT" dirty="0"/>
              <a:t>Gli eventi critici saranno differenti a seconda dell’età del soggetto</a:t>
            </a:r>
          </a:p>
          <a:p>
            <a:pPr lvl="1"/>
            <a:r>
              <a:rPr lang="it-IT" dirty="0"/>
              <a:t>es: nell’adolescenza </a:t>
            </a:r>
            <a:r>
              <a:rPr lang="it-IT" dirty="0">
                <a:sym typeface="Wingdings" panose="05000000000000000000" pitchFamily="2" charset="2"/>
              </a:rPr>
              <a:t>eventi critici potrebbe essere l’aver avuto rubato il motorino, essere stati rimandati o bocciati, innamoramento, confusione di genere, etc.</a:t>
            </a:r>
            <a:endParaRPr lang="it-IT" dirty="0"/>
          </a:p>
        </p:txBody>
      </p:sp>
    </p:spTree>
    <p:extLst>
      <p:ext uri="{BB962C8B-B14F-4D97-AF65-F5344CB8AC3E}">
        <p14:creationId xmlns:p14="http://schemas.microsoft.com/office/powerpoint/2010/main" val="2414331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2">
            <a:extLst>
              <a:ext uri="{FF2B5EF4-FFF2-40B4-BE49-F238E27FC236}">
                <a16:creationId xmlns:a16="http://schemas.microsoft.com/office/drawing/2014/main" id="{90B175BF-4912-4EF5-92AF-F2398EB83E16}"/>
              </a:ext>
            </a:extLst>
          </p:cNvPr>
          <p:cNvSpPr>
            <a:spLocks noGrp="1"/>
          </p:cNvSpPr>
          <p:nvPr>
            <p:ph idx="1"/>
          </p:nvPr>
        </p:nvSpPr>
        <p:spPr>
          <a:xfrm>
            <a:off x="1166069" y="1046526"/>
            <a:ext cx="9670671" cy="4297680"/>
          </a:xfrm>
        </p:spPr>
        <p:txBody>
          <a:bodyPr anchor="ctr">
            <a:normAutofit/>
          </a:bodyPr>
          <a:lstStyle/>
          <a:p>
            <a:pPr marL="0" indent="0">
              <a:buNone/>
            </a:pPr>
            <a:r>
              <a:rPr lang="it-IT" altLang="it-IT" dirty="0"/>
              <a:t>La storia di vita quindi anche come </a:t>
            </a:r>
            <a:r>
              <a:rPr lang="it-IT" altLang="it-IT" b="1" dirty="0"/>
              <a:t>intervento preparatorio per una domanda di disputa</a:t>
            </a:r>
            <a:r>
              <a:rPr lang="it-IT" altLang="it-IT" dirty="0"/>
              <a:t>, come ad esempio:</a:t>
            </a:r>
          </a:p>
          <a:p>
            <a:r>
              <a:rPr lang="it-IT" altLang="it-IT" dirty="0"/>
              <a:t>«</a:t>
            </a:r>
            <a:r>
              <a:rPr lang="it-IT" altLang="it-IT" i="1" dirty="0"/>
              <a:t>quello che mi ha raccontato è vero e doloroso, e sicuramente la porta a pensare e a reagire nei modi che sappiamo. Ma soprattutto non l</a:t>
            </a:r>
            <a:r>
              <a:rPr lang="ja-JP" altLang="it-IT" i="1" dirty="0"/>
              <a:t>’</a:t>
            </a:r>
            <a:r>
              <a:rPr lang="it-IT" altLang="ja-JP" i="1" dirty="0"/>
              <a:t>aiuta a vivere bene. Le chiedo: è proprio inevitabile essere schiavi della propria biografia?</a:t>
            </a:r>
            <a:r>
              <a:rPr lang="it-IT" altLang="ja-JP" dirty="0"/>
              <a:t>»</a:t>
            </a:r>
          </a:p>
          <a:p>
            <a:endParaRPr lang="it-IT" altLang="it-IT" dirty="0"/>
          </a:p>
        </p:txBody>
      </p:sp>
    </p:spTree>
    <p:extLst>
      <p:ext uri="{BB962C8B-B14F-4D97-AF65-F5344CB8AC3E}">
        <p14:creationId xmlns:p14="http://schemas.microsoft.com/office/powerpoint/2010/main" val="623579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3565" name="Rectangle 72">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566" name="Straight Connector 74">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567" name="Rectangle 76">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23556" name="Segnaposto contenuto 2">
            <a:extLst>
              <a:ext uri="{FF2B5EF4-FFF2-40B4-BE49-F238E27FC236}">
                <a16:creationId xmlns:a16="http://schemas.microsoft.com/office/drawing/2014/main" id="{ABDD5B29-E971-40DA-A262-4979FD573FD2}"/>
              </a:ext>
            </a:extLst>
          </p:cNvPr>
          <p:cNvGraphicFramePr>
            <a:graphicFrameLocks noGrp="1"/>
          </p:cNvGraphicFramePr>
          <p:nvPr>
            <p:ph idx="1"/>
            <p:extLst>
              <p:ext uri="{D42A27DB-BD31-4B8C-83A1-F6EECF244321}">
                <p14:modId xmlns:p14="http://schemas.microsoft.com/office/powerpoint/2010/main" val="1822631903"/>
              </p:ext>
            </p:extLst>
          </p:nvPr>
        </p:nvGraphicFramePr>
        <p:xfrm>
          <a:off x="-6685" y="2153473"/>
          <a:ext cx="11878392" cy="4570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itolo 1">
            <a:extLst>
              <a:ext uri="{FF2B5EF4-FFF2-40B4-BE49-F238E27FC236}">
                <a16:creationId xmlns:a16="http://schemas.microsoft.com/office/drawing/2014/main" id="{F3F6EB64-3676-4FB8-9CF5-CB7E3AC4EDF7}"/>
              </a:ext>
            </a:extLst>
          </p:cNvPr>
          <p:cNvSpPr>
            <a:spLocks noGrp="1"/>
          </p:cNvSpPr>
          <p:nvPr>
            <p:ph type="title"/>
          </p:nvPr>
        </p:nvSpPr>
        <p:spPr>
          <a:xfrm>
            <a:off x="1240629" y="985454"/>
            <a:ext cx="9097689" cy="1156604"/>
          </a:xfrm>
        </p:spPr>
        <p:txBody>
          <a:bodyPr anchor="ctr">
            <a:normAutofit/>
          </a:bodyPr>
          <a:lstStyle/>
          <a:p>
            <a:pPr eaLnBrk="1"/>
            <a:r>
              <a:rPr lang="it-IT" altLang="it-IT" dirty="0"/>
              <a:t>In conclusione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A9CC600D-86F3-4B9A-AD13-3908AD1ED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132A82E3-4BAC-4C85-8872-7334CAD358E5}"/>
              </a:ext>
            </a:extLst>
          </p:cNvPr>
          <p:cNvSpPr>
            <a:spLocks noGrp="1"/>
          </p:cNvSpPr>
          <p:nvPr>
            <p:ph type="title"/>
          </p:nvPr>
        </p:nvSpPr>
        <p:spPr>
          <a:xfrm>
            <a:off x="1249961" y="1600199"/>
            <a:ext cx="3171432" cy="4297680"/>
          </a:xfrm>
        </p:spPr>
        <p:txBody>
          <a:bodyPr anchor="ctr">
            <a:normAutofit/>
          </a:bodyPr>
          <a:lstStyle/>
          <a:p>
            <a:pPr eaLnBrk="1"/>
            <a:r>
              <a:rPr lang="it-IT" altLang="it-IT" dirty="0"/>
              <a:t>Strumenti per la raccolta dati</a:t>
            </a:r>
          </a:p>
        </p:txBody>
      </p:sp>
      <p:pic>
        <p:nvPicPr>
          <p:cNvPr id="76" name="Picture 75">
            <a:extLst>
              <a:ext uri="{FF2B5EF4-FFF2-40B4-BE49-F238E27FC236}">
                <a16:creationId xmlns:a16="http://schemas.microsoft.com/office/drawing/2014/main" id="{3F661271-B15B-4043-B708-1BD7F1D2CB9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509892" y="3682213"/>
            <a:ext cx="4288809" cy="142524"/>
          </a:xfrm>
          <a:prstGeom prst="rect">
            <a:avLst/>
          </a:prstGeom>
          <a:noFill/>
          <a:ln>
            <a:noFill/>
          </a:ln>
        </p:spPr>
      </p:pic>
      <p:sp>
        <p:nvSpPr>
          <p:cNvPr id="25603" name="Segnaposto contenuto 2">
            <a:extLst>
              <a:ext uri="{FF2B5EF4-FFF2-40B4-BE49-F238E27FC236}">
                <a16:creationId xmlns:a16="http://schemas.microsoft.com/office/drawing/2014/main" id="{C713AC32-09A9-49AB-A591-8222E280C920}"/>
              </a:ext>
            </a:extLst>
          </p:cNvPr>
          <p:cNvSpPr>
            <a:spLocks noGrp="1"/>
          </p:cNvSpPr>
          <p:nvPr>
            <p:ph idx="1"/>
          </p:nvPr>
        </p:nvSpPr>
        <p:spPr>
          <a:xfrm>
            <a:off x="4976636" y="1600199"/>
            <a:ext cx="6078218" cy="4297680"/>
          </a:xfrm>
        </p:spPr>
        <p:txBody>
          <a:bodyPr anchor="ctr">
            <a:normAutofit/>
          </a:bodyPr>
          <a:lstStyle/>
          <a:p>
            <a:pPr marL="0" indent="0">
              <a:buNone/>
            </a:pPr>
            <a:r>
              <a:rPr lang="it-IT" altLang="it-IT" dirty="0"/>
              <a:t>Form predisposto </a:t>
            </a:r>
            <a:r>
              <a:rPr lang="it-IT" altLang="it-IT" i="1" dirty="0"/>
              <a:t>ad hoc </a:t>
            </a:r>
            <a:r>
              <a:rPr lang="it-IT" altLang="it-IT" dirty="0"/>
              <a:t>dalla scuola</a:t>
            </a:r>
          </a:p>
          <a:p>
            <a:pPr marL="0" indent="0">
              <a:buNone/>
            </a:pPr>
            <a:r>
              <a:rPr lang="it-IT" altLang="it-IT" dirty="0"/>
              <a:t>Scheda 4 del CBA</a:t>
            </a:r>
          </a:p>
          <a:p>
            <a:pPr marL="0" indent="0">
              <a:buNone/>
            </a:pPr>
            <a:r>
              <a:rPr lang="it-IT" altLang="it-IT" dirty="0"/>
              <a:t>Scheda anamnestica di M. Di Pietro per l’età evolutiva  – Ed. </a:t>
            </a:r>
            <a:r>
              <a:rPr lang="it-IT" altLang="it-IT" dirty="0" err="1"/>
              <a:t>Erickson</a:t>
            </a:r>
            <a:endParaRPr lang="it-IT" altLang="it-IT" dirty="0"/>
          </a:p>
          <a:p>
            <a:pPr marL="0" indent="0">
              <a:buNone/>
            </a:pPr>
            <a:r>
              <a:rPr lang="it-IT" altLang="it-IT"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C014BF94-4DFC-4A65-99BF-76277891E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B255C7B1-10DA-4D61-B560-5E1F081B3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B10A771-0AD1-44F6-BA82-686997928DEE}"/>
              </a:ext>
            </a:extLst>
          </p:cNvPr>
          <p:cNvSpPr>
            <a:spLocks noGrp="1"/>
          </p:cNvSpPr>
          <p:nvPr>
            <p:ph type="title"/>
          </p:nvPr>
        </p:nvSpPr>
        <p:spPr>
          <a:xfrm>
            <a:off x="1121028" y="948706"/>
            <a:ext cx="4507707" cy="1049235"/>
          </a:xfrm>
        </p:spPr>
        <p:txBody>
          <a:bodyPr>
            <a:normAutofit/>
          </a:bodyPr>
          <a:lstStyle/>
          <a:p>
            <a:pPr eaLnBrk="1"/>
            <a:r>
              <a:rPr lang="it-IT" altLang="it-IT" dirty="0"/>
              <a:t>Bibliografia</a:t>
            </a:r>
          </a:p>
        </p:txBody>
      </p:sp>
      <p:pic>
        <p:nvPicPr>
          <p:cNvPr id="78" name="Picture 77">
            <a:extLst>
              <a:ext uri="{FF2B5EF4-FFF2-40B4-BE49-F238E27FC236}">
                <a16:creationId xmlns:a16="http://schemas.microsoft.com/office/drawing/2014/main" id="{88C29B8B-A62C-43CE-92FF-12EAA1D01B5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60419" b="36564"/>
          <a:stretch/>
        </p:blipFill>
        <p:spPr>
          <a:xfrm>
            <a:off x="1125460" y="643464"/>
            <a:ext cx="4526280" cy="155448"/>
          </a:xfrm>
          <a:prstGeom prst="rect">
            <a:avLst/>
          </a:prstGeom>
          <a:noFill/>
          <a:ln>
            <a:noFill/>
          </a:ln>
        </p:spPr>
      </p:pic>
      <p:sp>
        <p:nvSpPr>
          <p:cNvPr id="26627" name="Segnaposto contenuto 2">
            <a:extLst>
              <a:ext uri="{FF2B5EF4-FFF2-40B4-BE49-F238E27FC236}">
                <a16:creationId xmlns:a16="http://schemas.microsoft.com/office/drawing/2014/main" id="{386918E2-74C2-4D4A-B6CF-571C509A3A50}"/>
              </a:ext>
            </a:extLst>
          </p:cNvPr>
          <p:cNvSpPr>
            <a:spLocks noGrp="1"/>
          </p:cNvSpPr>
          <p:nvPr>
            <p:ph idx="1"/>
          </p:nvPr>
        </p:nvSpPr>
        <p:spPr>
          <a:xfrm>
            <a:off x="1121030" y="2167151"/>
            <a:ext cx="4503066" cy="3299194"/>
          </a:xfrm>
        </p:spPr>
        <p:txBody>
          <a:bodyPr>
            <a:normAutofit/>
          </a:bodyPr>
          <a:lstStyle/>
          <a:p>
            <a:pPr marL="0" indent="0">
              <a:lnSpc>
                <a:spcPct val="110000"/>
              </a:lnSpc>
              <a:buNone/>
            </a:pPr>
            <a:r>
              <a:rPr lang="it-IT" altLang="it-IT" sz="1400" b="1"/>
              <a:t>L</a:t>
            </a:r>
            <a:r>
              <a:rPr lang="it-IT" altLang="it-IT" sz="1400"/>
              <a:t>. </a:t>
            </a:r>
            <a:r>
              <a:rPr lang="it-IT" altLang="it-IT" sz="1400" b="1"/>
              <a:t>Cionini</a:t>
            </a:r>
            <a:r>
              <a:rPr lang="it-IT" altLang="it-IT" sz="1400"/>
              <a:t>, </a:t>
            </a:r>
            <a:r>
              <a:rPr lang="it-IT" altLang="it-IT" sz="1400" i="1"/>
              <a:t>Psicoterapia Cognitiva</a:t>
            </a:r>
            <a:r>
              <a:rPr lang="it-IT" altLang="it-IT" sz="1400"/>
              <a:t>, La Nuova Italia Scientifica, Roma, 1991.</a:t>
            </a:r>
          </a:p>
          <a:p>
            <a:pPr marL="0" indent="0">
              <a:lnSpc>
                <a:spcPct val="110000"/>
              </a:lnSpc>
              <a:buNone/>
            </a:pPr>
            <a:r>
              <a:rPr lang="it-IT" altLang="it-IT" sz="1400" b="1"/>
              <a:t>A. </a:t>
            </a:r>
            <a:r>
              <a:rPr lang="it-IT" altLang="it-IT" sz="1400" b="1" err="1"/>
              <a:t>Wenzel</a:t>
            </a:r>
            <a:r>
              <a:rPr lang="it-IT" altLang="it-IT" sz="1400"/>
              <a:t>, Scelte strategiche in terapia cognitivo comportamentale, Edizioni Edra, Milano, 2014.</a:t>
            </a:r>
          </a:p>
          <a:p>
            <a:pPr marL="0" indent="0">
              <a:lnSpc>
                <a:spcPct val="110000"/>
              </a:lnSpc>
              <a:buNone/>
            </a:pPr>
            <a:r>
              <a:rPr lang="it-IT" altLang="it-IT" sz="1400" b="1"/>
              <a:t>V. Poerio</a:t>
            </a:r>
            <a:r>
              <a:rPr lang="it-IT" altLang="it-IT" sz="1400"/>
              <a:t>, Il piano di trattamento nelle psicoterapie ad impianto cognitivo, Franco Angeli, Milano, 2014.</a:t>
            </a:r>
          </a:p>
          <a:p>
            <a:pPr marL="0" indent="0">
              <a:lnSpc>
                <a:spcPct val="110000"/>
              </a:lnSpc>
              <a:buNone/>
            </a:pPr>
            <a:r>
              <a:rPr lang="it-IT" altLang="it-IT" sz="1400" b="1"/>
              <a:t>A. </a:t>
            </a:r>
            <a:r>
              <a:rPr lang="it-IT" altLang="it-IT" sz="1400" b="1" err="1"/>
              <a:t>Wenzel</a:t>
            </a:r>
            <a:r>
              <a:rPr lang="it-IT" altLang="it-IT" sz="1400"/>
              <a:t>, Scelte strategiche in terapia cognitivo comportamentale. EDRA, Milano, 2014.  </a:t>
            </a:r>
          </a:p>
        </p:txBody>
      </p:sp>
      <p:pic>
        <p:nvPicPr>
          <p:cNvPr id="71" name="Graphic 70">
            <a:extLst>
              <a:ext uri="{FF2B5EF4-FFF2-40B4-BE49-F238E27FC236}">
                <a16:creationId xmlns:a16="http://schemas.microsoft.com/office/drawing/2014/main" id="{E72A1BF2-6BF5-495D-A1A7-E579D19902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4251" y="805583"/>
            <a:ext cx="4660762" cy="4660762"/>
          </a:xfrm>
          <a:prstGeom prst="rect">
            <a:avLst/>
          </a:prstGeom>
        </p:spPr>
      </p:pic>
      <p:pic>
        <p:nvPicPr>
          <p:cNvPr id="80" name="Picture 79">
            <a:extLst>
              <a:ext uri="{FF2B5EF4-FFF2-40B4-BE49-F238E27FC236}">
                <a16:creationId xmlns:a16="http://schemas.microsoft.com/office/drawing/2014/main" id="{F873EA42-E9E9-4806-A9F6-1718BE38B72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82" name="Straight Connector 81">
            <a:extLst>
              <a:ext uri="{FF2B5EF4-FFF2-40B4-BE49-F238E27FC236}">
                <a16:creationId xmlns:a16="http://schemas.microsoft.com/office/drawing/2014/main" id="{A99D5523-0BC8-4D5A-871C-69C0725E73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5E6C6-3621-7E43-AAFC-655B2DB60484}"/>
              </a:ext>
            </a:extLst>
          </p:cNvPr>
          <p:cNvSpPr>
            <a:spLocks noGrp="1"/>
          </p:cNvSpPr>
          <p:nvPr>
            <p:ph type="title"/>
          </p:nvPr>
        </p:nvSpPr>
        <p:spPr/>
        <p:txBody>
          <a:bodyPr/>
          <a:lstStyle/>
          <a:p>
            <a:r>
              <a:rPr lang="it-IT" dirty="0"/>
              <a:t>Istruzioni per la simulata con osservatori partecipanti</a:t>
            </a:r>
          </a:p>
        </p:txBody>
      </p:sp>
      <p:sp>
        <p:nvSpPr>
          <p:cNvPr id="3" name="Segnaposto contenuto 2">
            <a:extLst>
              <a:ext uri="{FF2B5EF4-FFF2-40B4-BE49-F238E27FC236}">
                <a16:creationId xmlns:a16="http://schemas.microsoft.com/office/drawing/2014/main" id="{7985E513-10E0-8844-A27F-FD9373A02ABF}"/>
              </a:ext>
            </a:extLst>
          </p:cNvPr>
          <p:cNvSpPr>
            <a:spLocks noGrp="1"/>
          </p:cNvSpPr>
          <p:nvPr>
            <p:ph idx="1"/>
          </p:nvPr>
        </p:nvSpPr>
        <p:spPr>
          <a:xfrm>
            <a:off x="1130270" y="2002559"/>
            <a:ext cx="9603275" cy="4026766"/>
          </a:xfrm>
        </p:spPr>
        <p:txBody>
          <a:bodyPr>
            <a:normAutofit fontScale="77500" lnSpcReduction="20000"/>
          </a:bodyPr>
          <a:lstStyle/>
          <a:p>
            <a:r>
              <a:rPr lang="it-IT" dirty="0"/>
              <a:t>Finalità: raccolta della storia di vita e degli apprendimenti</a:t>
            </a:r>
          </a:p>
          <a:p>
            <a:r>
              <a:rPr lang="it-IT" dirty="0"/>
              <a:t>Una coppia costituita da T e Pz simuleranno, sulla base di un caso reale fornito dal docente o di loro pertinenza, la procedura di raccolta delle informazioni necessarie a </a:t>
            </a:r>
            <a:r>
              <a:rPr lang="it-IT" dirty="0" err="1"/>
              <a:t>ri</a:t>
            </a:r>
            <a:r>
              <a:rPr lang="it-IT" dirty="0"/>
              <a:t>-costruire la storia di vita …</a:t>
            </a:r>
          </a:p>
          <a:p>
            <a:pPr lvl="1"/>
            <a:r>
              <a:rPr lang="it-IT" dirty="0"/>
              <a:t>I colleghi si disporranno in cerchio e avranno il ruolo di osservatori partecipanti, ossia hanno facoltà di poter intervenire dando suggerimenti (</a:t>
            </a:r>
            <a:r>
              <a:rPr lang="it-IT" dirty="0" err="1"/>
              <a:t>prompt</a:t>
            </a:r>
            <a:r>
              <a:rPr lang="it-IT" dirty="0"/>
              <a:t> scritti su foglietti di carta) al T, ogni qual volta egli si trovi in difficoltà nel portare avanti la prassi di raccolta. </a:t>
            </a:r>
          </a:p>
          <a:p>
            <a:pPr lvl="1"/>
            <a:r>
              <a:rPr lang="it-IT" dirty="0"/>
              <a:t>Se il T, sulla scorta dei </a:t>
            </a:r>
            <a:r>
              <a:rPr lang="it-IT" dirty="0" err="1"/>
              <a:t>prompt</a:t>
            </a:r>
            <a:r>
              <a:rPr lang="it-IT" dirty="0"/>
              <a:t> ricevuti e dell’assenso del docente/coach riesce a superare l’</a:t>
            </a:r>
            <a:r>
              <a:rPr lang="it-IT" dirty="0" err="1"/>
              <a:t>empasse</a:t>
            </a:r>
            <a:r>
              <a:rPr lang="it-IT" dirty="0"/>
              <a:t> continuerà a simulare, qualora invece dovesse «incepparsi», il docente abiliterà uno dei suggeritori a prendere il suo posto, continuando la simulata esattamente dal punto in cui il collega si era interrotto.  </a:t>
            </a:r>
          </a:p>
          <a:p>
            <a:pPr lvl="1"/>
            <a:r>
              <a:rPr lang="it-IT" dirty="0"/>
              <a:t>Lo scambio tra colleghi dovrà essere letto non come «sono sostituito perché incapace di proseguire» ma attraverso uno spirito collaborativo, in cui l’unione di più intuizioni procedurali ha la finalità di promuovere la compartecipazione e di mettere tutti allo stesso livello, secondo uno dei principi cardine dell’apprendimento collaborativo: l’interdipendenza positiva tra i membri del gruppo.</a:t>
            </a:r>
          </a:p>
          <a:p>
            <a:pPr marL="457200" lvl="1" indent="0">
              <a:buNone/>
            </a:pPr>
            <a:endParaRPr lang="it-IT" dirty="0"/>
          </a:p>
        </p:txBody>
      </p:sp>
    </p:spTree>
    <p:extLst>
      <p:ext uri="{BB962C8B-B14F-4D97-AF65-F5344CB8AC3E}">
        <p14:creationId xmlns:p14="http://schemas.microsoft.com/office/powerpoint/2010/main" val="190481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egnaposto contenuto 2">
            <a:extLst>
              <a:ext uri="{FF2B5EF4-FFF2-40B4-BE49-F238E27FC236}">
                <a16:creationId xmlns:a16="http://schemas.microsoft.com/office/drawing/2014/main" id="{73FD730A-F6AF-43E1-8428-107C15B9942B}"/>
              </a:ext>
            </a:extLst>
          </p:cNvPr>
          <p:cNvSpPr>
            <a:spLocks noGrp="1"/>
          </p:cNvSpPr>
          <p:nvPr>
            <p:ph idx="1"/>
          </p:nvPr>
        </p:nvSpPr>
        <p:spPr>
          <a:xfrm>
            <a:off x="2077640" y="1709685"/>
            <a:ext cx="8036719" cy="5873502"/>
          </a:xfrm>
        </p:spPr>
        <p:txBody>
          <a:bodyPr/>
          <a:lstStyle/>
          <a:p>
            <a:pPr marL="0" indent="0">
              <a:buNone/>
            </a:pPr>
            <a:r>
              <a:rPr lang="it-IT" altLang="it-IT" dirty="0"/>
              <a:t>La prima seduta, oltre che alla definizione del contratto terapeutico, è dedicata alla raccolta dei dati relativi alle problematiche presentate dal paziente, analizzando soprattutto le caratteristiche del disagio attuale e la sua evoluzione nel tempo.</a:t>
            </a:r>
          </a:p>
          <a:p>
            <a:pPr marL="0" indent="0">
              <a:buNone/>
            </a:pPr>
            <a:r>
              <a:rPr lang="it-IT" altLang="it-IT" dirty="0"/>
              <a:t>Le sedute immediatamente successive (mediamente tre) vengono utilizzate per raccogliere ulteriori informazioni sul paziente, ripercorrendo la sua </a:t>
            </a:r>
            <a:r>
              <a:rPr lang="it-IT" altLang="it-IT" b="1" dirty="0"/>
              <a:t>STORIA DI VITA.</a:t>
            </a:r>
          </a:p>
          <a:p>
            <a:pPr marL="0" indent="0"/>
            <a:endParaRPr lang="it-IT" altLang="it-IT" sz="1687" dirty="0"/>
          </a:p>
        </p:txBody>
      </p:sp>
      <p:pic>
        <p:nvPicPr>
          <p:cNvPr id="5122" name="Immagine 2">
            <a:extLst>
              <a:ext uri="{FF2B5EF4-FFF2-40B4-BE49-F238E27FC236}">
                <a16:creationId xmlns:a16="http://schemas.microsoft.com/office/drawing/2014/main" id="{63431474-F454-4F2A-A543-1F90531E43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44640" y="747511"/>
            <a:ext cx="9003357" cy="96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FD8EAD-232A-8648-874D-8C116D774A45}"/>
              </a:ext>
            </a:extLst>
          </p:cNvPr>
          <p:cNvSpPr>
            <a:spLocks noGrp="1"/>
          </p:cNvSpPr>
          <p:nvPr>
            <p:ph type="title"/>
          </p:nvPr>
        </p:nvSpPr>
        <p:spPr/>
        <p:txBody>
          <a:bodyPr/>
          <a:lstStyle/>
          <a:p>
            <a:r>
              <a:rPr lang="it-IT" dirty="0"/>
              <a:t>Alcuni spunti utili: </a:t>
            </a:r>
            <a:r>
              <a:rPr lang="it-IT" i="1" dirty="0"/>
              <a:t>un accertamento accurato è già un atto terapeutico</a:t>
            </a:r>
          </a:p>
        </p:txBody>
      </p:sp>
      <p:sp>
        <p:nvSpPr>
          <p:cNvPr id="3" name="Segnaposto contenuto 2">
            <a:extLst>
              <a:ext uri="{FF2B5EF4-FFF2-40B4-BE49-F238E27FC236}">
                <a16:creationId xmlns:a16="http://schemas.microsoft.com/office/drawing/2014/main" id="{E5414DFF-57BD-2045-B2CA-DB4C7D686547}"/>
              </a:ext>
            </a:extLst>
          </p:cNvPr>
          <p:cNvSpPr>
            <a:spLocks noGrp="1"/>
          </p:cNvSpPr>
          <p:nvPr>
            <p:ph idx="1"/>
          </p:nvPr>
        </p:nvSpPr>
        <p:spPr/>
        <p:txBody>
          <a:bodyPr>
            <a:normAutofit fontScale="92500" lnSpcReduction="10000"/>
          </a:bodyPr>
          <a:lstStyle/>
          <a:p>
            <a:r>
              <a:rPr lang="it-IT" dirty="0"/>
              <a:t>Favorire il passaggio dal racconto del disagio emotivo generico alla situazione determinata, nel tempo e nello spazio.</a:t>
            </a:r>
          </a:p>
          <a:p>
            <a:r>
              <a:rPr lang="it-IT" dirty="0"/>
              <a:t>Radicare gli ABC nella storia di vita aiuta il Pz a capire dove, quando, da chi, con chi … ha appreso quel comportamento, e lo incoraggia a divenire sempre più consapevole, a notare, a distanziarsi …</a:t>
            </a:r>
          </a:p>
          <a:p>
            <a:pPr lvl="1"/>
            <a:r>
              <a:rPr lang="it-IT" dirty="0"/>
              <a:t>Si stratta di guidare il Pz nel processo di comprensione dei suoi meccanismi cognitivi di valutazione degli eventi.</a:t>
            </a:r>
          </a:p>
          <a:p>
            <a:r>
              <a:rPr lang="it-IT" dirty="0"/>
              <a:t>Utilizzare la storia di vita non solo per raccogliere informazioni ma anche come intervento preparatorio per una domanda di disputa</a:t>
            </a:r>
          </a:p>
        </p:txBody>
      </p:sp>
    </p:spTree>
    <p:extLst>
      <p:ext uri="{BB962C8B-B14F-4D97-AF65-F5344CB8AC3E}">
        <p14:creationId xmlns:p14="http://schemas.microsoft.com/office/powerpoint/2010/main" val="3884978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6" name="Segnaposto contenuto 2">
            <a:extLst>
              <a:ext uri="{FF2B5EF4-FFF2-40B4-BE49-F238E27FC236}">
                <a16:creationId xmlns:a16="http://schemas.microsoft.com/office/drawing/2014/main" id="{ABDD5B29-E971-40DA-A262-4979FD573FD2}"/>
              </a:ext>
            </a:extLst>
          </p:cNvPr>
          <p:cNvGraphicFramePr>
            <a:graphicFrameLocks noGrp="1"/>
          </p:cNvGraphicFramePr>
          <p:nvPr>
            <p:ph idx="1"/>
          </p:nvPr>
        </p:nvGraphicFramePr>
        <p:xfrm>
          <a:off x="-6685" y="2153473"/>
          <a:ext cx="11878392" cy="4570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itolo 1">
            <a:extLst>
              <a:ext uri="{FF2B5EF4-FFF2-40B4-BE49-F238E27FC236}">
                <a16:creationId xmlns:a16="http://schemas.microsoft.com/office/drawing/2014/main" id="{F3F6EB64-3676-4FB8-9CF5-CB7E3AC4EDF7}"/>
              </a:ext>
            </a:extLst>
          </p:cNvPr>
          <p:cNvSpPr>
            <a:spLocks noGrp="1"/>
          </p:cNvSpPr>
          <p:nvPr>
            <p:ph type="title"/>
          </p:nvPr>
        </p:nvSpPr>
        <p:spPr>
          <a:xfrm>
            <a:off x="1240629" y="985454"/>
            <a:ext cx="9097689" cy="1156604"/>
          </a:xfrm>
        </p:spPr>
        <p:txBody>
          <a:bodyPr anchor="ctr">
            <a:normAutofit/>
          </a:bodyPr>
          <a:lstStyle/>
          <a:p>
            <a:pPr eaLnBrk="1"/>
            <a:r>
              <a:rPr lang="it-IT" altLang="it-IT" dirty="0"/>
              <a:t>In conclusione …</a:t>
            </a:r>
          </a:p>
        </p:txBody>
      </p:sp>
    </p:spTree>
    <p:extLst>
      <p:ext uri="{BB962C8B-B14F-4D97-AF65-F5344CB8AC3E}">
        <p14:creationId xmlns:p14="http://schemas.microsoft.com/office/powerpoint/2010/main" val="45128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2E8CD4E-6381-4807-AA5B-CE0024A8B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28445F8-F032-43C9-8D0F-A5155F525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69" name="Immagine 1">
            <a:extLst>
              <a:ext uri="{FF2B5EF4-FFF2-40B4-BE49-F238E27FC236}">
                <a16:creationId xmlns:a16="http://schemas.microsoft.com/office/drawing/2014/main" id="{30459006-04E1-473C-99FA-7A57CFA6C0FD}"/>
              </a:ext>
            </a:extLst>
          </p:cNvPr>
          <p:cNvPicPr>
            <a:picLocks noChangeAspect="1"/>
          </p:cNvPicPr>
          <p:nvPr/>
        </p:nvPicPr>
        <p:blipFill rotWithShape="1">
          <a:blip r:embed="rId2">
            <a:extLst>
              <a:ext uri="{28A0092B-C50C-407E-A947-70E740481C1C}">
                <a14:useLocalDpi xmlns:a14="http://schemas.microsoft.com/office/drawing/2010/main" val="0"/>
              </a:ext>
            </a:extLst>
          </a:blip>
          <a:srcRect r="2" b="4722"/>
          <a:stretch/>
        </p:blipFill>
        <p:spPr bwMode="auto">
          <a:xfrm>
            <a:off x="6420526" y="606317"/>
            <a:ext cx="5130799" cy="56453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Rectangle 75">
            <a:extLst>
              <a:ext uri="{FF2B5EF4-FFF2-40B4-BE49-F238E27FC236}">
                <a16:creationId xmlns:a16="http://schemas.microsoft.com/office/drawing/2014/main" id="{36A325B5-56A3-425A-B9A3-0CEB7CA1B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1"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magine 3">
            <a:extLst>
              <a:ext uri="{FF2B5EF4-FFF2-40B4-BE49-F238E27FC236}">
                <a16:creationId xmlns:a16="http://schemas.microsoft.com/office/drawing/2014/main" id="{9A28B91C-D2E2-48C5-AA1F-65F48B3AC288}"/>
              </a:ext>
            </a:extLst>
          </p:cNvPr>
          <p:cNvPicPr>
            <a:picLocks noChangeAspect="1"/>
          </p:cNvPicPr>
          <p:nvPr/>
        </p:nvPicPr>
        <p:blipFill rotWithShape="1">
          <a:blip r:embed="rId3">
            <a:extLst>
              <a:ext uri="{28A0092B-C50C-407E-A947-70E740481C1C}">
                <a14:useLocalDpi xmlns:a14="http://schemas.microsoft.com/office/drawing/2010/main" val="0"/>
              </a:ext>
            </a:extLst>
          </a:blip>
          <a:srcRect t="975" r="5" b="2172"/>
          <a:stretch/>
        </p:blipFill>
        <p:spPr bwMode="auto">
          <a:xfrm>
            <a:off x="579356" y="576889"/>
            <a:ext cx="5253431" cy="570422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FA7B32-5EC4-114B-81BD-B56AD0411AAB}"/>
              </a:ext>
            </a:extLst>
          </p:cNvPr>
          <p:cNvSpPr>
            <a:spLocks noGrp="1"/>
          </p:cNvSpPr>
          <p:nvPr>
            <p:ph type="title"/>
          </p:nvPr>
        </p:nvSpPr>
        <p:spPr/>
        <p:txBody>
          <a:bodyPr/>
          <a:lstStyle/>
          <a:p>
            <a:r>
              <a:rPr lang="it-IT" dirty="0"/>
              <a:t>Riflessioni secondo anno Palermo 2024</a:t>
            </a:r>
          </a:p>
        </p:txBody>
      </p:sp>
      <p:sp>
        <p:nvSpPr>
          <p:cNvPr id="3" name="Segnaposto contenuto 2">
            <a:extLst>
              <a:ext uri="{FF2B5EF4-FFF2-40B4-BE49-F238E27FC236}">
                <a16:creationId xmlns:a16="http://schemas.microsoft.com/office/drawing/2014/main" id="{2A84DF86-E9D6-2E49-817F-537FB82863F2}"/>
              </a:ext>
            </a:extLst>
          </p:cNvPr>
          <p:cNvSpPr>
            <a:spLocks noGrp="1"/>
          </p:cNvSpPr>
          <p:nvPr>
            <p:ph idx="1"/>
          </p:nvPr>
        </p:nvSpPr>
        <p:spPr/>
        <p:txBody>
          <a:bodyPr>
            <a:normAutofit fontScale="85000" lnSpcReduction="10000"/>
          </a:bodyPr>
          <a:lstStyle/>
          <a:p>
            <a:r>
              <a:rPr lang="it-IT" dirty="0"/>
              <a:t>Ciò che siamo adesso come frutto degli apprendimenti</a:t>
            </a:r>
          </a:p>
          <a:p>
            <a:r>
              <a:rPr lang="it-IT" dirty="0"/>
              <a:t>Insieme di esperienze di crescita in un’ottica di «crescendo»</a:t>
            </a:r>
          </a:p>
          <a:p>
            <a:r>
              <a:rPr lang="it-IT" dirty="0"/>
              <a:t>Nella storia di vita siamo pronti a negoziare nuovi significati</a:t>
            </a:r>
          </a:p>
          <a:p>
            <a:r>
              <a:rPr lang="it-IT" dirty="0"/>
              <a:t>Attraverso la storia di vita si individua il ruolo che abbiamo rivestito, accrescendo la propria consapevolezza e responsabilità</a:t>
            </a:r>
          </a:p>
          <a:p>
            <a:r>
              <a:rPr lang="it-IT" dirty="0"/>
              <a:t>Storia di vita come occasione per guardare verso il futuro senza «stagnare» negli aspetti problematici</a:t>
            </a:r>
          </a:p>
          <a:p>
            <a:r>
              <a:rPr lang="it-IT" dirty="0"/>
              <a:t>Storia di vita utile per </a:t>
            </a:r>
            <a:r>
              <a:rPr lang="it-IT" dirty="0" err="1"/>
              <a:t>riattribuire</a:t>
            </a:r>
            <a:r>
              <a:rPr lang="it-IT" dirty="0"/>
              <a:t> significato ai sensi di colpa, spesso frutto di «quell’unico» modo di leggere gli eventi.</a:t>
            </a:r>
          </a:p>
        </p:txBody>
      </p:sp>
    </p:spTree>
    <p:extLst>
      <p:ext uri="{BB962C8B-B14F-4D97-AF65-F5344CB8AC3E}">
        <p14:creationId xmlns:p14="http://schemas.microsoft.com/office/powerpoint/2010/main" val="197361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221" name="Rectangle 89">
            <a:extLst>
              <a:ext uri="{FF2B5EF4-FFF2-40B4-BE49-F238E27FC236}">
                <a16:creationId xmlns:a16="http://schemas.microsoft.com/office/drawing/2014/main" id="{5819D421-0685-413C-9B31-BABA6291B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22" name="Rectangle 91">
            <a:extLst>
              <a:ext uri="{FF2B5EF4-FFF2-40B4-BE49-F238E27FC236}">
                <a16:creationId xmlns:a16="http://schemas.microsoft.com/office/drawing/2014/main" id="{86067CF8-F853-4FA4-8943-5019415A41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1" name="Rectangle 1">
            <a:extLst>
              <a:ext uri="{FF2B5EF4-FFF2-40B4-BE49-F238E27FC236}">
                <a16:creationId xmlns:a16="http://schemas.microsoft.com/office/drawing/2014/main" id="{8DCEAECA-E460-4C95-9B7A-A4A7D6F1692E}"/>
              </a:ext>
            </a:extLst>
          </p:cNvPr>
          <p:cNvSpPr>
            <a:spLocks noGrp="1" noChangeArrowheads="1"/>
          </p:cNvSpPr>
          <p:nvPr>
            <p:ph type="ctrTitle"/>
          </p:nvPr>
        </p:nvSpPr>
        <p:spPr>
          <a:xfrm>
            <a:off x="639894" y="-391355"/>
            <a:ext cx="2840114" cy="2407723"/>
          </a:xfrm>
        </p:spPr>
        <p:txBody>
          <a:bodyPr>
            <a:normAutofit/>
          </a:bodyPr>
          <a:lstStyle/>
          <a:p>
            <a:r>
              <a:rPr lang="it-IT" altLang="it-IT" sz="3600" dirty="0"/>
              <a:t>La storia di vita</a:t>
            </a:r>
          </a:p>
        </p:txBody>
      </p:sp>
      <p:sp>
        <p:nvSpPr>
          <p:cNvPr id="8195" name="Rectangle 2">
            <a:extLst>
              <a:ext uri="{FF2B5EF4-FFF2-40B4-BE49-F238E27FC236}">
                <a16:creationId xmlns:a16="http://schemas.microsoft.com/office/drawing/2014/main" id="{3776E6F7-F909-464F-9F0A-24A76197D935}"/>
              </a:ext>
            </a:extLst>
          </p:cNvPr>
          <p:cNvSpPr>
            <a:spLocks noGrp="1" noChangeArrowheads="1"/>
          </p:cNvSpPr>
          <p:nvPr>
            <p:ph type="subTitle" idx="1"/>
          </p:nvPr>
        </p:nvSpPr>
        <p:spPr>
          <a:xfrm>
            <a:off x="639894" y="2265028"/>
            <a:ext cx="2859522" cy="2849339"/>
          </a:xfrm>
        </p:spPr>
        <p:txBody>
          <a:bodyPr>
            <a:noAutofit/>
          </a:bodyPr>
          <a:lstStyle/>
          <a:p>
            <a:pPr>
              <a:lnSpc>
                <a:spcPct val="110000"/>
              </a:lnSpc>
            </a:pPr>
            <a:r>
              <a:rPr lang="it-IT" altLang="it-IT" sz="1400" dirty="0"/>
              <a:t>La costruzione di ogni fase di sviluppo è possibile solo a partire dalla precedente, nel corso di tutta la vita le caratteristiche che il sistema possiede in ogni momento avranno un peso determinante nel definire la direzione e la qualità delle proprie costruzioni e le potenzialità di sviluppo e cambiamento (Piaget, 1950).</a:t>
            </a:r>
          </a:p>
        </p:txBody>
      </p:sp>
      <p:pic>
        <p:nvPicPr>
          <p:cNvPr id="8223" name="Picture 93">
            <a:extLst>
              <a:ext uri="{FF2B5EF4-FFF2-40B4-BE49-F238E27FC236}">
                <a16:creationId xmlns:a16="http://schemas.microsoft.com/office/drawing/2014/main" id="{5C9A4BB2-195A-4F1E-A6F6-0062FEC8E2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7" t="474" r="75256" b="36564"/>
          <a:stretch/>
        </p:blipFill>
        <p:spPr>
          <a:xfrm>
            <a:off x="655218" y="643464"/>
            <a:ext cx="2834640" cy="155448"/>
          </a:xfrm>
          <a:prstGeom prst="rect">
            <a:avLst/>
          </a:prstGeom>
          <a:noFill/>
          <a:ln>
            <a:noFill/>
          </a:ln>
        </p:spPr>
      </p:pic>
      <p:grpSp>
        <p:nvGrpSpPr>
          <p:cNvPr id="5120" name="Group 95">
            <a:extLst>
              <a:ext uri="{FF2B5EF4-FFF2-40B4-BE49-F238E27FC236}">
                <a16:creationId xmlns:a16="http://schemas.microsoft.com/office/drawing/2014/main" id="{EB55803A-7447-41B7-A9E5-2D9F9830CE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97" name="Rectangle 96">
              <a:extLst>
                <a:ext uri="{FF2B5EF4-FFF2-40B4-BE49-F238E27FC236}">
                  <a16:creationId xmlns:a16="http://schemas.microsoft.com/office/drawing/2014/main" id="{3B383CBD-836E-47D4-A657-94E8CF596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0F8D026E-08F9-4AD7-AD0D-18FD370F7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Immagine 3" descr="Immagine che contiene testo, mappa&#10;&#10;Descrizione generata automaticamente">
            <a:extLst>
              <a:ext uri="{FF2B5EF4-FFF2-40B4-BE49-F238E27FC236}">
                <a16:creationId xmlns:a16="http://schemas.microsoft.com/office/drawing/2014/main" id="{2D3AC26D-9BB4-4F1A-898E-07884168D777}"/>
              </a:ext>
            </a:extLst>
          </p:cNvPr>
          <p:cNvPicPr>
            <a:picLocks noChangeAspect="1"/>
          </p:cNvPicPr>
          <p:nvPr/>
        </p:nvPicPr>
        <p:blipFill rotWithShape="1">
          <a:blip r:embed="rId3"/>
          <a:srcRect r="-2" b="13024"/>
          <a:stretch/>
        </p:blipFill>
        <p:spPr>
          <a:xfrm>
            <a:off x="4618374" y="1116345"/>
            <a:ext cx="6282919" cy="3866172"/>
          </a:xfrm>
          <a:prstGeom prst="rect">
            <a:avLst/>
          </a:prstGeom>
        </p:spPr>
      </p:pic>
      <p:pic>
        <p:nvPicPr>
          <p:cNvPr id="100" name="Picture 99">
            <a:extLst>
              <a:ext uri="{FF2B5EF4-FFF2-40B4-BE49-F238E27FC236}">
                <a16:creationId xmlns:a16="http://schemas.microsoft.com/office/drawing/2014/main" id="{C3984C41-E3F3-4E93-82C6-D03C54DEBBB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102" name="Straight Connector 101">
            <a:extLst>
              <a:ext uri="{FF2B5EF4-FFF2-40B4-BE49-F238E27FC236}">
                <a16:creationId xmlns:a16="http://schemas.microsoft.com/office/drawing/2014/main" id="{754D7E5B-72A1-4B0F-9BDB-EE3972B2F3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5FC02B-A8E9-4BEE-927E-04B392306055}"/>
              </a:ext>
            </a:extLst>
          </p:cNvPr>
          <p:cNvSpPr>
            <a:spLocks noGrp="1"/>
          </p:cNvSpPr>
          <p:nvPr>
            <p:ph type="ctrTitle"/>
          </p:nvPr>
        </p:nvSpPr>
        <p:spPr>
          <a:xfrm>
            <a:off x="2415992" y="389558"/>
            <a:ext cx="7773293" cy="1470050"/>
          </a:xfrm>
        </p:spPr>
        <p:txBody>
          <a:bodyPr/>
          <a:lstStyle/>
          <a:p>
            <a:r>
              <a:rPr lang="it-IT" altLang="it-IT"/>
              <a:t>Raccolta dei dati</a:t>
            </a:r>
            <a:endParaRPr lang="it-IT" altLang="it-IT" dirty="0"/>
          </a:p>
        </p:txBody>
      </p:sp>
      <p:sp>
        <p:nvSpPr>
          <p:cNvPr id="9219" name="Segnaposto contenuto 2">
            <a:extLst>
              <a:ext uri="{FF2B5EF4-FFF2-40B4-BE49-F238E27FC236}">
                <a16:creationId xmlns:a16="http://schemas.microsoft.com/office/drawing/2014/main" id="{0A88279F-93C3-4C1D-AD6F-E4C8821945A5}"/>
              </a:ext>
            </a:extLst>
          </p:cNvPr>
          <p:cNvSpPr>
            <a:spLocks noGrp="1"/>
          </p:cNvSpPr>
          <p:nvPr>
            <p:ph type="subTitle" idx="1"/>
          </p:nvPr>
        </p:nvSpPr>
        <p:spPr>
          <a:xfrm>
            <a:off x="2050742" y="2121235"/>
            <a:ext cx="8502180" cy="2749345"/>
          </a:xfrm>
        </p:spPr>
        <p:txBody>
          <a:bodyPr>
            <a:normAutofit fontScale="85000" lnSpcReduction="20000"/>
          </a:bodyPr>
          <a:lstStyle/>
          <a:p>
            <a:pPr algn="just"/>
            <a:r>
              <a:rPr lang="it-IT" altLang="it-IT" dirty="0"/>
              <a:t>Avviene seguendo un percorso cronologico a ritroso, dai ricordi più lontani dell’infanzia fino a quelli più recenti. </a:t>
            </a:r>
          </a:p>
          <a:p>
            <a:pPr algn="just"/>
            <a:r>
              <a:rPr lang="it-IT" altLang="it-IT" dirty="0"/>
              <a:t>Particolare attenzione viene presentata alle prime fasi dello sviluppo, poiché è in questo periodo della vita che vengono costruite quelle strutture fondamentali dell’identità (in particolare gli schemi di attaccamento) che influenzeranno e condizioneranno gli sviluppi successivi. </a:t>
            </a:r>
          </a:p>
          <a:p>
            <a:pPr algn="just"/>
            <a:r>
              <a:rPr lang="it-IT" altLang="it-IT" dirty="0"/>
              <a:t>La raccolta delle informazioni relative alla storia di vita del paziente dovrebbe portare a comprendere la centralità di alcuni contenuti per il suo sistema di costrutti, a ricostruire le tappe e i processi fondamentali dello sviluppo delle caratteristiche strutturali individuali, a comprendere la sintomatologia e la sua funzione di mantenimento del sistema.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8" name="Rectangle 10">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0C7CC74F-5738-4946-91AE-AFED5BDE6E5A}"/>
              </a:ext>
            </a:extLst>
          </p:cNvPr>
          <p:cNvSpPr>
            <a:spLocks noGrp="1"/>
          </p:cNvSpPr>
          <p:nvPr>
            <p:ph type="title"/>
          </p:nvPr>
        </p:nvSpPr>
        <p:spPr>
          <a:xfrm>
            <a:off x="1451579" y="2303047"/>
            <a:ext cx="3272093" cy="2674198"/>
          </a:xfrm>
        </p:spPr>
        <p:txBody>
          <a:bodyPr anchor="t">
            <a:normAutofit/>
          </a:bodyPr>
          <a:lstStyle/>
          <a:p>
            <a:r>
              <a:rPr lang="it-IT" dirty="0"/>
              <a:t>La raccolta della storia degli apprendimenti </a:t>
            </a:r>
          </a:p>
        </p:txBody>
      </p:sp>
      <p:cxnSp>
        <p:nvCxnSpPr>
          <p:cNvPr id="22" name="Straight Connector 14">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9" name="Straight Connector 18">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23" name="Segnaposto contenuto 3">
            <a:extLst>
              <a:ext uri="{FF2B5EF4-FFF2-40B4-BE49-F238E27FC236}">
                <a16:creationId xmlns:a16="http://schemas.microsoft.com/office/drawing/2014/main" id="{57624A26-62BE-4FBE-AFBA-F94CD92F1E8D}"/>
              </a:ext>
            </a:extLst>
          </p:cNvPr>
          <p:cNvGraphicFramePr>
            <a:graphicFrameLocks noGrp="1"/>
          </p:cNvGraphicFramePr>
          <p:nvPr>
            <p:ph idx="1"/>
            <p:extLst>
              <p:ext uri="{D42A27DB-BD31-4B8C-83A1-F6EECF244321}">
                <p14:modId xmlns:p14="http://schemas.microsoft.com/office/powerpoint/2010/main" val="320312089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9113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847167-86F0-4CD3-9EFF-32F859393CB7}"/>
              </a:ext>
            </a:extLst>
          </p:cNvPr>
          <p:cNvSpPr>
            <a:spLocks noGrp="1"/>
          </p:cNvSpPr>
          <p:nvPr>
            <p:ph type="title"/>
          </p:nvPr>
        </p:nvSpPr>
        <p:spPr>
          <a:xfrm>
            <a:off x="1841841" y="994576"/>
            <a:ext cx="9221035" cy="892969"/>
          </a:xfrm>
        </p:spPr>
        <p:txBody>
          <a:bodyPr/>
          <a:lstStyle/>
          <a:p>
            <a:r>
              <a:rPr lang="it-IT" altLang="it-IT" sz="3375" dirty="0"/>
              <a:t>Storia di VITA / Storia degli apprendimenti </a:t>
            </a:r>
          </a:p>
        </p:txBody>
      </p:sp>
      <p:sp>
        <p:nvSpPr>
          <p:cNvPr id="10243" name="Segnaposto contenuto 2">
            <a:extLst>
              <a:ext uri="{FF2B5EF4-FFF2-40B4-BE49-F238E27FC236}">
                <a16:creationId xmlns:a16="http://schemas.microsoft.com/office/drawing/2014/main" id="{B5668C63-8D61-4C85-A5D7-3F0415CD3928}"/>
              </a:ext>
            </a:extLst>
          </p:cNvPr>
          <p:cNvSpPr>
            <a:spLocks noGrp="1"/>
          </p:cNvSpPr>
          <p:nvPr>
            <p:ph idx="1"/>
          </p:nvPr>
        </p:nvSpPr>
        <p:spPr>
          <a:xfrm>
            <a:off x="1719744" y="1627464"/>
            <a:ext cx="8707772" cy="3246539"/>
          </a:xfrm>
        </p:spPr>
        <p:txBody>
          <a:bodyPr>
            <a:normAutofit fontScale="92500" lnSpcReduction="10000"/>
          </a:bodyPr>
          <a:lstStyle/>
          <a:p>
            <a:pPr marL="0" indent="0" algn="just">
              <a:buNone/>
            </a:pPr>
            <a:endParaRPr lang="it-IT" altLang="it-IT" i="1" dirty="0"/>
          </a:p>
          <a:p>
            <a:pPr algn="just"/>
            <a:r>
              <a:rPr lang="it-IT" altLang="it-IT" dirty="0"/>
              <a:t>L’analisi è simile ad una ANAMNESI volta a comprendere:</a:t>
            </a:r>
          </a:p>
          <a:p>
            <a:pPr marL="401822" indent="-401822" algn="just">
              <a:spcBef>
                <a:spcPts val="0"/>
              </a:spcBef>
              <a:buFontTx/>
              <a:buChar char="-"/>
            </a:pPr>
            <a:r>
              <a:rPr lang="it-IT" altLang="it-IT" dirty="0"/>
              <a:t>il modo in cui il paziente ricostruisce la sua storia, </a:t>
            </a:r>
          </a:p>
          <a:p>
            <a:pPr marL="401822" indent="-401822" algn="just">
              <a:spcBef>
                <a:spcPts val="0"/>
              </a:spcBef>
              <a:buFontTx/>
              <a:buChar char="-"/>
            </a:pPr>
            <a:r>
              <a:rPr lang="it-IT" altLang="it-IT" dirty="0"/>
              <a:t>la coerenza che all’interno della sua ricostruzione possiamo identificare tra i fatti ricordati e le valutazioni che, in maniera implicita o esplicita, egli dà di questi fatti;</a:t>
            </a:r>
          </a:p>
          <a:p>
            <a:pPr marL="401822" indent="-401822" algn="just">
              <a:spcBef>
                <a:spcPts val="0"/>
              </a:spcBef>
              <a:buFontTx/>
              <a:buChar char="-"/>
            </a:pPr>
            <a:r>
              <a:rPr lang="it-IT" altLang="it-IT" dirty="0"/>
              <a:t>il modo in cui si spiega perché è avvenuto ciò che ricorda sia avvenuto, e il fatto, eventuale, che egli non riesca a ricostruire per niente alcuni periodi più o meno lunghi della sua esistenza.</a:t>
            </a:r>
          </a:p>
          <a:p>
            <a:pPr algn="just"/>
            <a:endParaRPr lang="it-IT" altLang="it-IT" dirty="0"/>
          </a:p>
        </p:txBody>
      </p:sp>
    </p:spTree>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otalTime>1540</TotalTime>
  <Words>2437</Words>
  <Application>Microsoft Macintosh PowerPoint</Application>
  <PresentationFormat>Widescreen</PresentationFormat>
  <Paragraphs>158</Paragraphs>
  <Slides>31</Slides>
  <Notes>0</Notes>
  <HiddenSlides>1</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31</vt:i4>
      </vt:variant>
    </vt:vector>
  </HeadingPairs>
  <TitlesOfParts>
    <vt:vector size="34" baseType="lpstr">
      <vt:lpstr>Arial</vt:lpstr>
      <vt:lpstr>Century Gothic</vt:lpstr>
      <vt:lpstr>Raccolta</vt:lpstr>
      <vt:lpstr>L' assessment longitudinale</vt:lpstr>
      <vt:lpstr>Come procedere … </vt:lpstr>
      <vt:lpstr>Presentazione standard di PowerPoint</vt:lpstr>
      <vt:lpstr>Presentazione standard di PowerPoint</vt:lpstr>
      <vt:lpstr>Riflessioni secondo anno Palermo 2024</vt:lpstr>
      <vt:lpstr>La storia di vita</vt:lpstr>
      <vt:lpstr>Raccolta dei dati</vt:lpstr>
      <vt:lpstr>La raccolta della storia degli apprendimenti </vt:lpstr>
      <vt:lpstr>Storia di VITA / Storia degli apprendimenti </vt:lpstr>
      <vt:lpstr>«Dove ho imparato questo»</vt:lpstr>
      <vt:lpstr>«Dove ho imparato questo»</vt:lpstr>
      <vt:lpstr>Storia di VITA / Storia di Apprendimento </vt:lpstr>
      <vt:lpstr>Storia di vita </vt:lpstr>
      <vt:lpstr>Come?</vt:lpstr>
      <vt:lpstr>I temi della storia di vita</vt:lpstr>
      <vt:lpstr>Prima infanzia</vt:lpstr>
      <vt:lpstr>Le figure genitoriali</vt:lpstr>
      <vt:lpstr>Le figure genitoriali</vt:lpstr>
      <vt:lpstr>La seconda infanzia</vt:lpstr>
      <vt:lpstr>Preadolescenza e adolescenza</vt:lpstr>
      <vt:lpstr>Preadolescenza e adolescenza</vt:lpstr>
      <vt:lpstr>Preadolescenza e adolescenza</vt:lpstr>
      <vt:lpstr>Vita adulta</vt:lpstr>
      <vt:lpstr>Per ciascuna fase dello sviluppo </vt:lpstr>
      <vt:lpstr>Presentazione standard di PowerPoint</vt:lpstr>
      <vt:lpstr>In conclusione …</vt:lpstr>
      <vt:lpstr>Strumenti per la raccolta dati</vt:lpstr>
      <vt:lpstr>Bibliografia</vt:lpstr>
      <vt:lpstr>Istruzioni per la simulata con osservatori partecipanti</vt:lpstr>
      <vt:lpstr>Alcuni spunti utili: un accertamento accurato è già un atto terapeutico</vt:lpstr>
      <vt:lpstr>In conclusione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 assessment longitudinale</dc:title>
  <dc:creator>Chifari Antonella</dc:creator>
  <cp:lastModifiedBy>Antonella Chifari</cp:lastModifiedBy>
  <cp:revision>4</cp:revision>
  <dcterms:created xsi:type="dcterms:W3CDTF">2019-03-20T13:54:28Z</dcterms:created>
  <dcterms:modified xsi:type="dcterms:W3CDTF">2024-03-04T10:44:28Z</dcterms:modified>
</cp:coreProperties>
</file>