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73" r:id="rId5"/>
  </p:sldMasterIdLst>
  <p:notesMasterIdLst>
    <p:notesMasterId r:id="rId61"/>
  </p:notesMasterIdLst>
  <p:sldIdLst>
    <p:sldId id="256" r:id="rId6"/>
    <p:sldId id="330" r:id="rId7"/>
    <p:sldId id="342" r:id="rId8"/>
    <p:sldId id="288" r:id="rId9"/>
    <p:sldId id="336" r:id="rId10"/>
    <p:sldId id="338" r:id="rId11"/>
    <p:sldId id="289" r:id="rId12"/>
    <p:sldId id="290" r:id="rId13"/>
    <p:sldId id="291" r:id="rId14"/>
    <p:sldId id="293" r:id="rId15"/>
    <p:sldId id="331" r:id="rId16"/>
    <p:sldId id="339" r:id="rId17"/>
    <p:sldId id="295" r:id="rId18"/>
    <p:sldId id="335" r:id="rId19"/>
    <p:sldId id="340" r:id="rId20"/>
    <p:sldId id="287" r:id="rId21"/>
    <p:sldId id="306" r:id="rId22"/>
    <p:sldId id="307" r:id="rId23"/>
    <p:sldId id="278" r:id="rId24"/>
    <p:sldId id="318" r:id="rId25"/>
    <p:sldId id="308" r:id="rId26"/>
    <p:sldId id="297" r:id="rId27"/>
    <p:sldId id="299" r:id="rId28"/>
    <p:sldId id="322" r:id="rId29"/>
    <p:sldId id="285" r:id="rId30"/>
    <p:sldId id="286" r:id="rId31"/>
    <p:sldId id="296" r:id="rId32"/>
    <p:sldId id="323" r:id="rId33"/>
    <p:sldId id="310" r:id="rId34"/>
    <p:sldId id="311" r:id="rId35"/>
    <p:sldId id="276" r:id="rId36"/>
    <p:sldId id="312" r:id="rId37"/>
    <p:sldId id="313" r:id="rId38"/>
    <p:sldId id="314" r:id="rId39"/>
    <p:sldId id="328" r:id="rId40"/>
    <p:sldId id="280" r:id="rId41"/>
    <p:sldId id="303" r:id="rId42"/>
    <p:sldId id="259" r:id="rId43"/>
    <p:sldId id="304" r:id="rId44"/>
    <p:sldId id="260" r:id="rId45"/>
    <p:sldId id="261" r:id="rId46"/>
    <p:sldId id="262" r:id="rId47"/>
    <p:sldId id="263" r:id="rId48"/>
    <p:sldId id="315" r:id="rId49"/>
    <p:sldId id="316" r:id="rId50"/>
    <p:sldId id="317" r:id="rId51"/>
    <p:sldId id="329" r:id="rId52"/>
    <p:sldId id="341" r:id="rId53"/>
    <p:sldId id="270" r:id="rId54"/>
    <p:sldId id="264" r:id="rId55"/>
    <p:sldId id="265" r:id="rId56"/>
    <p:sldId id="266" r:id="rId57"/>
    <p:sldId id="284" r:id="rId58"/>
    <p:sldId id="305" r:id="rId59"/>
    <p:sldId id="333" r:id="rId6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95"/>
    <p:restoredTop sz="89002" autoAdjust="0"/>
  </p:normalViewPr>
  <p:slideViewPr>
    <p:cSldViewPr>
      <p:cViewPr varScale="1">
        <p:scale>
          <a:sx n="98" d="100"/>
          <a:sy n="98" d="100"/>
        </p:scale>
        <p:origin x="142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ata1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ata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48.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ata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4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B39DD49-857D-45CA-AD75-882A727C33A7}"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2AAB359-9ACE-414E-8844-B3E960B7C9EB}">
      <dgm:prSet/>
      <dgm:spPr/>
      <dgm:t>
        <a:bodyPr/>
        <a:lstStyle/>
        <a:p>
          <a:pPr>
            <a:lnSpc>
              <a:spcPct val="100000"/>
            </a:lnSpc>
          </a:pPr>
          <a:r>
            <a:rPr lang="it-IT" dirty="0"/>
            <a:t>Una situazione interpersonale passibile di ricerca scientifica sistematica e, a certe condizioni, di analisi sperimentale.</a:t>
          </a:r>
          <a:endParaRPr lang="en-US" dirty="0"/>
        </a:p>
      </dgm:t>
    </dgm:pt>
    <dgm:pt modelId="{8A29C24E-19CD-497A-B99D-7B37A64586E0}" type="parTrans" cxnId="{C89006FB-13A2-4745-860B-D77B7462B537}">
      <dgm:prSet/>
      <dgm:spPr/>
      <dgm:t>
        <a:bodyPr/>
        <a:lstStyle/>
        <a:p>
          <a:endParaRPr lang="en-US"/>
        </a:p>
      </dgm:t>
    </dgm:pt>
    <dgm:pt modelId="{2562954D-7489-4D39-B62E-C00A182ABAC1}" type="sibTrans" cxnId="{C89006FB-13A2-4745-860B-D77B7462B537}">
      <dgm:prSet/>
      <dgm:spPr/>
      <dgm:t>
        <a:bodyPr/>
        <a:lstStyle/>
        <a:p>
          <a:endParaRPr lang="en-US"/>
        </a:p>
      </dgm:t>
    </dgm:pt>
    <dgm:pt modelId="{4A9C6CCE-48C5-4ACD-B3CA-44A246093F4C}">
      <dgm:prSet/>
      <dgm:spPr/>
      <dgm:t>
        <a:bodyPr/>
        <a:lstStyle/>
        <a:p>
          <a:pPr>
            <a:lnSpc>
              <a:spcPct val="100000"/>
            </a:lnSpc>
          </a:pPr>
          <a:r>
            <a:rPr lang="it-IT" dirty="0"/>
            <a:t>E’ un processo dinamico caratterizzato dall’attiva interazione di entrambi i partecipanti.</a:t>
          </a:r>
          <a:endParaRPr lang="en-US" dirty="0"/>
        </a:p>
      </dgm:t>
    </dgm:pt>
    <dgm:pt modelId="{D052C9AB-905E-4F28-92BF-16B10F656261}" type="parTrans" cxnId="{AA1C1F0A-7ABF-4A5F-B213-4576C8EFCC99}">
      <dgm:prSet/>
      <dgm:spPr/>
      <dgm:t>
        <a:bodyPr/>
        <a:lstStyle/>
        <a:p>
          <a:endParaRPr lang="en-US"/>
        </a:p>
      </dgm:t>
    </dgm:pt>
    <dgm:pt modelId="{59D16246-E131-4A13-A730-F05C7B418069}" type="sibTrans" cxnId="{AA1C1F0A-7ABF-4A5F-B213-4576C8EFCC99}">
      <dgm:prSet/>
      <dgm:spPr/>
      <dgm:t>
        <a:bodyPr/>
        <a:lstStyle/>
        <a:p>
          <a:endParaRPr lang="en-US"/>
        </a:p>
      </dgm:t>
    </dgm:pt>
    <dgm:pt modelId="{298DA78F-C8F4-BA47-91EB-B44EA3523157}">
      <dgm:prSet/>
      <dgm:spPr/>
      <dgm:t>
        <a:bodyPr/>
        <a:lstStyle/>
        <a:p>
          <a:pPr>
            <a:lnSpc>
              <a:spcPct val="100000"/>
            </a:lnSpc>
          </a:pPr>
          <a:r>
            <a:rPr lang="it-IT"/>
            <a:t>In esso confluiscono </a:t>
          </a:r>
          <a:r>
            <a:rPr lang="it-IT" dirty="0"/>
            <a:t>una quantità di elementi e di variabili tanto più numerose in rapporto agli obiettivi di entrambi i soggetti dell’interazione, alla loro percezione ed ai loro atteggiamenti reciproci, ai loro comportamenti, alle loro «cognizioni» in fatto di colloquio, soprattutto alle loro emozioni ed alla conoscenza di esse. </a:t>
          </a:r>
          <a:endParaRPr lang="en-US" dirty="0"/>
        </a:p>
      </dgm:t>
    </dgm:pt>
    <dgm:pt modelId="{648FD924-D5AC-7E42-AF45-FCA53B03BCE1}" type="parTrans" cxnId="{0A461E22-0FE9-E247-9DB4-767176E2834C}">
      <dgm:prSet/>
      <dgm:spPr/>
      <dgm:t>
        <a:bodyPr/>
        <a:lstStyle/>
        <a:p>
          <a:endParaRPr lang="it-IT"/>
        </a:p>
      </dgm:t>
    </dgm:pt>
    <dgm:pt modelId="{FAC40587-2578-5942-B926-BC5B620007E0}" type="sibTrans" cxnId="{0A461E22-0FE9-E247-9DB4-767176E2834C}">
      <dgm:prSet/>
      <dgm:spPr/>
    </dgm:pt>
    <dgm:pt modelId="{BAA994A8-EBA2-4B9C-B441-29DD263389C8}" type="pres">
      <dgm:prSet presAssocID="{4B39DD49-857D-45CA-AD75-882A727C33A7}" presName="root" presStyleCnt="0">
        <dgm:presLayoutVars>
          <dgm:dir/>
          <dgm:resizeHandles val="exact"/>
        </dgm:presLayoutVars>
      </dgm:prSet>
      <dgm:spPr/>
    </dgm:pt>
    <dgm:pt modelId="{AD6F93AE-8832-49B8-85F4-9ADCAD0C0CA6}" type="pres">
      <dgm:prSet presAssocID="{B2AAB359-9ACE-414E-8844-B3E960B7C9EB}" presName="compNode" presStyleCnt="0"/>
      <dgm:spPr/>
    </dgm:pt>
    <dgm:pt modelId="{76E54EA8-E9E9-46C7-8C5F-BBE566882B23}" type="pres">
      <dgm:prSet presAssocID="{B2AAB359-9ACE-414E-8844-B3E960B7C9EB}" presName="bgRect" presStyleLbl="bgShp" presStyleIdx="0" presStyleCnt="3" custLinFactNeighborX="-1412" custLinFactNeighborY="-16094"/>
      <dgm:spPr/>
    </dgm:pt>
    <dgm:pt modelId="{AF44C849-9045-4B3D-90C2-B5B38382E34D}" type="pres">
      <dgm:prSet presAssocID="{B2AAB359-9ACE-414E-8844-B3E960B7C9E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cerca"/>
        </a:ext>
      </dgm:extLst>
    </dgm:pt>
    <dgm:pt modelId="{EE961D1B-1732-441D-A3E1-D500179A9B73}" type="pres">
      <dgm:prSet presAssocID="{B2AAB359-9ACE-414E-8844-B3E960B7C9EB}" presName="spaceRect" presStyleCnt="0"/>
      <dgm:spPr/>
    </dgm:pt>
    <dgm:pt modelId="{FDB7EFA5-418F-4061-8472-9658875DF372}" type="pres">
      <dgm:prSet presAssocID="{B2AAB359-9ACE-414E-8844-B3E960B7C9EB}" presName="parTx" presStyleLbl="revTx" presStyleIdx="0" presStyleCnt="3">
        <dgm:presLayoutVars>
          <dgm:chMax val="0"/>
          <dgm:chPref val="0"/>
        </dgm:presLayoutVars>
      </dgm:prSet>
      <dgm:spPr/>
    </dgm:pt>
    <dgm:pt modelId="{A78590D5-72F9-48F4-93AD-9037040C386F}" type="pres">
      <dgm:prSet presAssocID="{2562954D-7489-4D39-B62E-C00A182ABAC1}" presName="sibTrans" presStyleCnt="0"/>
      <dgm:spPr/>
    </dgm:pt>
    <dgm:pt modelId="{BD914E14-B81D-476A-9F17-AD6E6E41DE49}" type="pres">
      <dgm:prSet presAssocID="{4A9C6CCE-48C5-4ACD-B3CA-44A246093F4C}" presName="compNode" presStyleCnt="0"/>
      <dgm:spPr/>
    </dgm:pt>
    <dgm:pt modelId="{CB0E2150-E879-4282-8C24-CC9B5518EA4D}" type="pres">
      <dgm:prSet presAssocID="{4A9C6CCE-48C5-4ACD-B3CA-44A246093F4C}" presName="bgRect" presStyleLbl="bgShp" presStyleIdx="1" presStyleCnt="3"/>
      <dgm:spPr/>
    </dgm:pt>
    <dgm:pt modelId="{512EAA21-DD42-4928-A153-E11C7BA7E048}" type="pres">
      <dgm:prSet presAssocID="{4A9C6CCE-48C5-4ACD-B3CA-44A246093F4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uppo"/>
        </a:ext>
      </dgm:extLst>
    </dgm:pt>
    <dgm:pt modelId="{43FCD024-1D82-48E3-93BD-DAD884DABCEC}" type="pres">
      <dgm:prSet presAssocID="{4A9C6CCE-48C5-4ACD-B3CA-44A246093F4C}" presName="spaceRect" presStyleCnt="0"/>
      <dgm:spPr/>
    </dgm:pt>
    <dgm:pt modelId="{C1A31FBB-1297-4781-9C82-BE18B4F2333A}" type="pres">
      <dgm:prSet presAssocID="{4A9C6CCE-48C5-4ACD-B3CA-44A246093F4C}" presName="parTx" presStyleLbl="revTx" presStyleIdx="1" presStyleCnt="3">
        <dgm:presLayoutVars>
          <dgm:chMax val="0"/>
          <dgm:chPref val="0"/>
        </dgm:presLayoutVars>
      </dgm:prSet>
      <dgm:spPr/>
    </dgm:pt>
    <dgm:pt modelId="{4047165E-4BF3-4DD2-99C9-2681AEFB9F3F}" type="pres">
      <dgm:prSet presAssocID="{59D16246-E131-4A13-A730-F05C7B418069}" presName="sibTrans" presStyleCnt="0"/>
      <dgm:spPr/>
    </dgm:pt>
    <dgm:pt modelId="{991CAFB4-B429-45FB-8F8D-62E16D00BE71}" type="pres">
      <dgm:prSet presAssocID="{298DA78F-C8F4-BA47-91EB-B44EA3523157}" presName="compNode" presStyleCnt="0"/>
      <dgm:spPr/>
    </dgm:pt>
    <dgm:pt modelId="{81719151-4C77-4771-B824-4FCA84143FF6}" type="pres">
      <dgm:prSet presAssocID="{298DA78F-C8F4-BA47-91EB-B44EA3523157}" presName="bgRect" presStyleLbl="bgShp" presStyleIdx="2" presStyleCnt="3"/>
      <dgm:spPr/>
    </dgm:pt>
    <dgm:pt modelId="{A93F049B-CC33-4568-96AD-D4B89F238207}" type="pres">
      <dgm:prSet presAssocID="{298DA78F-C8F4-BA47-91EB-B44EA352315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iro a segno"/>
        </a:ext>
      </dgm:extLst>
    </dgm:pt>
    <dgm:pt modelId="{3B68C566-AED7-4D47-B056-0918C4A86814}" type="pres">
      <dgm:prSet presAssocID="{298DA78F-C8F4-BA47-91EB-B44EA3523157}" presName="spaceRect" presStyleCnt="0"/>
      <dgm:spPr/>
    </dgm:pt>
    <dgm:pt modelId="{12753C2F-B5F0-43DB-8B53-2BB32A600333}" type="pres">
      <dgm:prSet presAssocID="{298DA78F-C8F4-BA47-91EB-B44EA3523157}" presName="parTx" presStyleLbl="revTx" presStyleIdx="2" presStyleCnt="3">
        <dgm:presLayoutVars>
          <dgm:chMax val="0"/>
          <dgm:chPref val="0"/>
        </dgm:presLayoutVars>
      </dgm:prSet>
      <dgm:spPr/>
    </dgm:pt>
  </dgm:ptLst>
  <dgm:cxnLst>
    <dgm:cxn modelId="{AA1C1F0A-7ABF-4A5F-B213-4576C8EFCC99}" srcId="{4B39DD49-857D-45CA-AD75-882A727C33A7}" destId="{4A9C6CCE-48C5-4ACD-B3CA-44A246093F4C}" srcOrd="1" destOrd="0" parTransId="{D052C9AB-905E-4F28-92BF-16B10F656261}" sibTransId="{59D16246-E131-4A13-A730-F05C7B418069}"/>
    <dgm:cxn modelId="{0A461E22-0FE9-E247-9DB4-767176E2834C}" srcId="{4B39DD49-857D-45CA-AD75-882A727C33A7}" destId="{298DA78F-C8F4-BA47-91EB-B44EA3523157}" srcOrd="2" destOrd="0" parTransId="{648FD924-D5AC-7E42-AF45-FCA53B03BCE1}" sibTransId="{FAC40587-2578-5942-B926-BC5B620007E0}"/>
    <dgm:cxn modelId="{11021A75-6F4C-6449-B771-4A00A166C4C2}" type="presOf" srcId="{298DA78F-C8F4-BA47-91EB-B44EA3523157}" destId="{12753C2F-B5F0-43DB-8B53-2BB32A600333}" srcOrd="0" destOrd="0" presId="urn:microsoft.com/office/officeart/2018/2/layout/IconVerticalSolidList"/>
    <dgm:cxn modelId="{806DAE87-22AB-E541-A55A-0E623888A1DB}" type="presOf" srcId="{4B39DD49-857D-45CA-AD75-882A727C33A7}" destId="{BAA994A8-EBA2-4B9C-B441-29DD263389C8}" srcOrd="0" destOrd="0" presId="urn:microsoft.com/office/officeart/2018/2/layout/IconVerticalSolidList"/>
    <dgm:cxn modelId="{6E6C47CB-559C-E744-AA82-F1A7AD31488C}" type="presOf" srcId="{B2AAB359-9ACE-414E-8844-B3E960B7C9EB}" destId="{FDB7EFA5-418F-4061-8472-9658875DF372}" srcOrd="0" destOrd="0" presId="urn:microsoft.com/office/officeart/2018/2/layout/IconVerticalSolidList"/>
    <dgm:cxn modelId="{C89006FB-13A2-4745-860B-D77B7462B537}" srcId="{4B39DD49-857D-45CA-AD75-882A727C33A7}" destId="{B2AAB359-9ACE-414E-8844-B3E960B7C9EB}" srcOrd="0" destOrd="0" parTransId="{8A29C24E-19CD-497A-B99D-7B37A64586E0}" sibTransId="{2562954D-7489-4D39-B62E-C00A182ABAC1}"/>
    <dgm:cxn modelId="{769855FE-3CE8-7E49-9739-2E42EB1347B9}" type="presOf" srcId="{4A9C6CCE-48C5-4ACD-B3CA-44A246093F4C}" destId="{C1A31FBB-1297-4781-9C82-BE18B4F2333A}" srcOrd="0" destOrd="0" presId="urn:microsoft.com/office/officeart/2018/2/layout/IconVerticalSolidList"/>
    <dgm:cxn modelId="{7BC73D30-DAFE-8941-B32E-6B3230169730}" type="presParOf" srcId="{BAA994A8-EBA2-4B9C-B441-29DD263389C8}" destId="{AD6F93AE-8832-49B8-85F4-9ADCAD0C0CA6}" srcOrd="0" destOrd="0" presId="urn:microsoft.com/office/officeart/2018/2/layout/IconVerticalSolidList"/>
    <dgm:cxn modelId="{0E97F9A8-5FE5-B945-B8F2-27891AF558C6}" type="presParOf" srcId="{AD6F93AE-8832-49B8-85F4-9ADCAD0C0CA6}" destId="{76E54EA8-E9E9-46C7-8C5F-BBE566882B23}" srcOrd="0" destOrd="0" presId="urn:microsoft.com/office/officeart/2018/2/layout/IconVerticalSolidList"/>
    <dgm:cxn modelId="{2C6B8006-390B-8B47-B6EB-2B092D370C04}" type="presParOf" srcId="{AD6F93AE-8832-49B8-85F4-9ADCAD0C0CA6}" destId="{AF44C849-9045-4B3D-90C2-B5B38382E34D}" srcOrd="1" destOrd="0" presId="urn:microsoft.com/office/officeart/2018/2/layout/IconVerticalSolidList"/>
    <dgm:cxn modelId="{DF01658C-1D79-0346-A530-E5F0F5BBEF48}" type="presParOf" srcId="{AD6F93AE-8832-49B8-85F4-9ADCAD0C0CA6}" destId="{EE961D1B-1732-441D-A3E1-D500179A9B73}" srcOrd="2" destOrd="0" presId="urn:microsoft.com/office/officeart/2018/2/layout/IconVerticalSolidList"/>
    <dgm:cxn modelId="{605A2B55-DCD8-D34D-BF23-D4ADEE4AAD57}" type="presParOf" srcId="{AD6F93AE-8832-49B8-85F4-9ADCAD0C0CA6}" destId="{FDB7EFA5-418F-4061-8472-9658875DF372}" srcOrd="3" destOrd="0" presId="urn:microsoft.com/office/officeart/2018/2/layout/IconVerticalSolidList"/>
    <dgm:cxn modelId="{25EE30AC-BE57-1048-B796-790ED41D0814}" type="presParOf" srcId="{BAA994A8-EBA2-4B9C-B441-29DD263389C8}" destId="{A78590D5-72F9-48F4-93AD-9037040C386F}" srcOrd="1" destOrd="0" presId="urn:microsoft.com/office/officeart/2018/2/layout/IconVerticalSolidList"/>
    <dgm:cxn modelId="{B77FECCE-9568-574C-8604-088E0877D455}" type="presParOf" srcId="{BAA994A8-EBA2-4B9C-B441-29DD263389C8}" destId="{BD914E14-B81D-476A-9F17-AD6E6E41DE49}" srcOrd="2" destOrd="0" presId="urn:microsoft.com/office/officeart/2018/2/layout/IconVerticalSolidList"/>
    <dgm:cxn modelId="{33288FE2-024B-4345-9AF9-A1A495964DD5}" type="presParOf" srcId="{BD914E14-B81D-476A-9F17-AD6E6E41DE49}" destId="{CB0E2150-E879-4282-8C24-CC9B5518EA4D}" srcOrd="0" destOrd="0" presId="urn:microsoft.com/office/officeart/2018/2/layout/IconVerticalSolidList"/>
    <dgm:cxn modelId="{6C08F29D-DCC3-654D-8F4D-13FB8985B251}" type="presParOf" srcId="{BD914E14-B81D-476A-9F17-AD6E6E41DE49}" destId="{512EAA21-DD42-4928-A153-E11C7BA7E048}" srcOrd="1" destOrd="0" presId="urn:microsoft.com/office/officeart/2018/2/layout/IconVerticalSolidList"/>
    <dgm:cxn modelId="{F5A2CFE8-149D-5A45-88C5-6318FB7ED652}" type="presParOf" srcId="{BD914E14-B81D-476A-9F17-AD6E6E41DE49}" destId="{43FCD024-1D82-48E3-93BD-DAD884DABCEC}" srcOrd="2" destOrd="0" presId="urn:microsoft.com/office/officeart/2018/2/layout/IconVerticalSolidList"/>
    <dgm:cxn modelId="{8E9C35C3-AD70-2B48-8F43-5D9C8C1562E4}" type="presParOf" srcId="{BD914E14-B81D-476A-9F17-AD6E6E41DE49}" destId="{C1A31FBB-1297-4781-9C82-BE18B4F2333A}" srcOrd="3" destOrd="0" presId="urn:microsoft.com/office/officeart/2018/2/layout/IconVerticalSolidList"/>
    <dgm:cxn modelId="{D09B9AF9-027F-3B47-96A9-FAA2D9EF66B7}" type="presParOf" srcId="{BAA994A8-EBA2-4B9C-B441-29DD263389C8}" destId="{4047165E-4BF3-4DD2-99C9-2681AEFB9F3F}" srcOrd="3" destOrd="0" presId="urn:microsoft.com/office/officeart/2018/2/layout/IconVerticalSolidList"/>
    <dgm:cxn modelId="{770251F5-F720-E14D-9E9D-6B3FF8D9306C}" type="presParOf" srcId="{BAA994A8-EBA2-4B9C-B441-29DD263389C8}" destId="{991CAFB4-B429-45FB-8F8D-62E16D00BE71}" srcOrd="4" destOrd="0" presId="urn:microsoft.com/office/officeart/2018/2/layout/IconVerticalSolidList"/>
    <dgm:cxn modelId="{7E03E962-8CA9-714D-98FD-9BDB3CDBF4F3}" type="presParOf" srcId="{991CAFB4-B429-45FB-8F8D-62E16D00BE71}" destId="{81719151-4C77-4771-B824-4FCA84143FF6}" srcOrd="0" destOrd="0" presId="urn:microsoft.com/office/officeart/2018/2/layout/IconVerticalSolidList"/>
    <dgm:cxn modelId="{F6902D14-166D-FD45-9E30-814B8C1720E5}" type="presParOf" srcId="{991CAFB4-B429-45FB-8F8D-62E16D00BE71}" destId="{A93F049B-CC33-4568-96AD-D4B89F238207}" srcOrd="1" destOrd="0" presId="urn:microsoft.com/office/officeart/2018/2/layout/IconVerticalSolidList"/>
    <dgm:cxn modelId="{6ED9F5A3-8C33-8A4F-B113-6D151F658538}" type="presParOf" srcId="{991CAFB4-B429-45FB-8F8D-62E16D00BE71}" destId="{3B68C566-AED7-4D47-B056-0918C4A86814}" srcOrd="2" destOrd="0" presId="urn:microsoft.com/office/officeart/2018/2/layout/IconVerticalSolidList"/>
    <dgm:cxn modelId="{956EDCA8-4A28-A547-BC6F-E6D09D953526}" type="presParOf" srcId="{991CAFB4-B429-45FB-8F8D-62E16D00BE71}" destId="{12753C2F-B5F0-43DB-8B53-2BB32A6003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4715A9-E3A6-4944-BF46-B4CDBCA824C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it-IT"/>
        </a:p>
      </dgm:t>
    </dgm:pt>
    <dgm:pt modelId="{B00D34F0-115F-4101-A9C0-FEF4FC78CF95}">
      <dgm:prSet phldrT="[Testo]" custT="1"/>
      <dgm:spPr/>
      <dgm:t>
        <a:bodyPr/>
        <a:lstStyle/>
        <a:p>
          <a:r>
            <a:rPr lang="it-IT" sz="1300" dirty="0"/>
            <a:t>Valutazione del modo in cui il contenuto viene proposto:</a:t>
          </a:r>
        </a:p>
        <a:p>
          <a:r>
            <a:rPr lang="it-IT" sz="1300" dirty="0"/>
            <a:t>la componente affettiva</a:t>
          </a:r>
          <a:r>
            <a:rPr lang="it-IT" sz="1200" dirty="0"/>
            <a:t>. </a:t>
          </a:r>
        </a:p>
      </dgm:t>
    </dgm:pt>
    <dgm:pt modelId="{019285E2-D317-4347-AF54-EE327AE7B0E6}" type="parTrans" cxnId="{02D42EBF-0434-4F46-AD5A-78B64E698E02}">
      <dgm:prSet/>
      <dgm:spPr/>
      <dgm:t>
        <a:bodyPr/>
        <a:lstStyle/>
        <a:p>
          <a:endParaRPr lang="it-IT"/>
        </a:p>
      </dgm:t>
    </dgm:pt>
    <dgm:pt modelId="{6D74E086-A59C-439A-8A75-1A3767A5D16A}" type="sibTrans" cxnId="{02D42EBF-0434-4F46-AD5A-78B64E698E02}">
      <dgm:prSet/>
      <dgm:spPr/>
      <dgm:t>
        <a:bodyPr/>
        <a:lstStyle/>
        <a:p>
          <a:endParaRPr lang="it-IT"/>
        </a:p>
      </dgm:t>
    </dgm:pt>
    <dgm:pt modelId="{E5D41D69-FDFF-479E-B07A-9BED0BED335C}">
      <dgm:prSet phldrT="[Testo]" custT="1"/>
      <dgm:spPr/>
      <dgm:t>
        <a:bodyPr/>
        <a:lstStyle/>
        <a:p>
          <a:r>
            <a:rPr lang="it-IT" sz="1800" dirty="0"/>
            <a:t>Cogliere il significato che essa trasmette</a:t>
          </a:r>
        </a:p>
      </dgm:t>
    </dgm:pt>
    <dgm:pt modelId="{FBCBF393-AAFD-41E1-9206-67A9E05A4F25}" type="parTrans" cxnId="{CA8199DD-A059-4106-8394-84466676A426}">
      <dgm:prSet/>
      <dgm:spPr/>
      <dgm:t>
        <a:bodyPr/>
        <a:lstStyle/>
        <a:p>
          <a:endParaRPr lang="it-IT"/>
        </a:p>
      </dgm:t>
    </dgm:pt>
    <dgm:pt modelId="{4579C109-345F-4C52-91D8-4E4779A6E61A}" type="sibTrans" cxnId="{CA8199DD-A059-4106-8394-84466676A426}">
      <dgm:prSet/>
      <dgm:spPr/>
      <dgm:t>
        <a:bodyPr/>
        <a:lstStyle/>
        <a:p>
          <a:endParaRPr lang="it-IT"/>
        </a:p>
      </dgm:t>
    </dgm:pt>
    <dgm:pt modelId="{89B8F2FB-3D3E-4AD9-B1FC-F73DACDF2BE6}">
      <dgm:prSet phldrT="[Testo]" custT="1"/>
      <dgm:spPr/>
      <dgm:t>
        <a:bodyPr/>
        <a:lstStyle/>
        <a:p>
          <a:pPr algn="ctr"/>
          <a:r>
            <a:rPr lang="it-IT" sz="1800" dirty="0">
              <a:solidFill>
                <a:schemeClr val="accent2">
                  <a:lumMod val="75000"/>
                </a:schemeClr>
              </a:solidFill>
            </a:rPr>
            <a:t>Analisi del  contenuto della domanda:</a:t>
          </a:r>
        </a:p>
      </dgm:t>
    </dgm:pt>
    <dgm:pt modelId="{2B49C526-8B90-4975-A3EF-18FB45030EEF}" type="parTrans" cxnId="{4AE92744-C89B-4B22-B716-C9FB8FFAB6B5}">
      <dgm:prSet/>
      <dgm:spPr/>
      <dgm:t>
        <a:bodyPr/>
        <a:lstStyle/>
        <a:p>
          <a:endParaRPr lang="it-IT"/>
        </a:p>
      </dgm:t>
    </dgm:pt>
    <dgm:pt modelId="{67D13B24-B3FC-4739-B0D1-29DBFE8B0655}" type="sibTrans" cxnId="{4AE92744-C89B-4B22-B716-C9FB8FFAB6B5}">
      <dgm:prSet/>
      <dgm:spPr/>
      <dgm:t>
        <a:bodyPr/>
        <a:lstStyle/>
        <a:p>
          <a:endParaRPr lang="it-IT"/>
        </a:p>
      </dgm:t>
    </dgm:pt>
    <dgm:pt modelId="{315A881F-345B-4B80-9D5C-2F4E8C4F9FBB}">
      <dgm:prSet phldrT="[Testo]" custT="1"/>
      <dgm:spPr/>
      <dgm:t>
        <a:bodyPr/>
        <a:lstStyle/>
        <a:p>
          <a:r>
            <a:rPr lang="it-IT" sz="1300" dirty="0"/>
            <a:t>Attenzione al  senso della sua richiesta che può essere dedotto dalle sue risposte a domande come: </a:t>
          </a:r>
        </a:p>
      </dgm:t>
    </dgm:pt>
    <dgm:pt modelId="{817B2CB7-7689-4600-9130-E0C10C03427F}" type="parTrans" cxnId="{ABBA25D3-79B7-471D-A97A-C0EAB52AB261}">
      <dgm:prSet/>
      <dgm:spPr/>
      <dgm:t>
        <a:bodyPr/>
        <a:lstStyle/>
        <a:p>
          <a:endParaRPr lang="it-IT"/>
        </a:p>
      </dgm:t>
    </dgm:pt>
    <dgm:pt modelId="{4354CADB-8395-4000-810D-85A6C3924D1A}" type="sibTrans" cxnId="{ABBA25D3-79B7-471D-A97A-C0EAB52AB261}">
      <dgm:prSet/>
      <dgm:spPr/>
      <dgm:t>
        <a:bodyPr/>
        <a:lstStyle/>
        <a:p>
          <a:endParaRPr lang="it-IT"/>
        </a:p>
      </dgm:t>
    </dgm:pt>
    <dgm:pt modelId="{B16DDC0D-0FCF-40DD-8FDF-637E28709367}">
      <dgm:prSet custT="1"/>
      <dgm:spPr/>
      <dgm:t>
        <a:bodyPr/>
        <a:lstStyle/>
        <a:p>
          <a:pPr algn="ctr"/>
          <a:r>
            <a:rPr lang="it-IT" sz="1800" dirty="0">
              <a:solidFill>
                <a:schemeClr val="accent2">
                  <a:lumMod val="75000"/>
                </a:schemeClr>
              </a:solidFill>
            </a:rPr>
            <a:t>qual è il problema?</a:t>
          </a:r>
        </a:p>
      </dgm:t>
    </dgm:pt>
    <dgm:pt modelId="{0C807B43-BE20-4873-ACA6-0BE628016440}" type="parTrans" cxnId="{DB5331D5-6876-4D9B-B648-6A36AEA40D07}">
      <dgm:prSet/>
      <dgm:spPr/>
      <dgm:t>
        <a:bodyPr/>
        <a:lstStyle/>
        <a:p>
          <a:endParaRPr lang="it-IT"/>
        </a:p>
      </dgm:t>
    </dgm:pt>
    <dgm:pt modelId="{62DFB371-1047-4519-A291-F697E69AA032}" type="sibTrans" cxnId="{DB5331D5-6876-4D9B-B648-6A36AEA40D07}">
      <dgm:prSet/>
      <dgm:spPr/>
      <dgm:t>
        <a:bodyPr/>
        <a:lstStyle/>
        <a:p>
          <a:endParaRPr lang="it-IT"/>
        </a:p>
      </dgm:t>
    </dgm:pt>
    <dgm:pt modelId="{71688874-0731-4542-9A2D-1830ABE9E574}">
      <dgm:prSet phldrT="[Testo]" custT="1"/>
      <dgm:spPr/>
      <dgm:t>
        <a:bodyPr/>
        <a:lstStyle/>
        <a:p>
          <a:r>
            <a:rPr lang="it-IT" sz="1400" dirty="0">
              <a:solidFill>
                <a:schemeClr val="accent2">
                  <a:lumMod val="75000"/>
                </a:schemeClr>
              </a:solidFill>
            </a:rPr>
            <a:t>Perché si è rivolto a me?</a:t>
          </a:r>
        </a:p>
      </dgm:t>
    </dgm:pt>
    <dgm:pt modelId="{7A305D17-8D6E-4F3B-BC6A-45477F1B8A36}" type="sibTrans" cxnId="{8AEF51B3-21DD-4B15-956A-8FCE6B4C5FFE}">
      <dgm:prSet/>
      <dgm:spPr/>
      <dgm:t>
        <a:bodyPr/>
        <a:lstStyle/>
        <a:p>
          <a:endParaRPr lang="it-IT"/>
        </a:p>
      </dgm:t>
    </dgm:pt>
    <dgm:pt modelId="{BC58DD38-5147-4CF9-9DCC-35760E1AE6F8}" type="parTrans" cxnId="{8AEF51B3-21DD-4B15-956A-8FCE6B4C5FFE}">
      <dgm:prSet/>
      <dgm:spPr/>
      <dgm:t>
        <a:bodyPr/>
        <a:lstStyle/>
        <a:p>
          <a:endParaRPr lang="it-IT"/>
        </a:p>
      </dgm:t>
    </dgm:pt>
    <dgm:pt modelId="{CFCDC983-068D-4837-AA56-D0E76119068E}">
      <dgm:prSet custT="1"/>
      <dgm:spPr/>
      <dgm:t>
        <a:bodyPr/>
        <a:lstStyle/>
        <a:p>
          <a:r>
            <a:rPr lang="it-IT" sz="1400" dirty="0">
              <a:solidFill>
                <a:schemeClr val="accent2">
                  <a:lumMod val="75000"/>
                </a:schemeClr>
              </a:solidFill>
            </a:rPr>
            <a:t>Cosa mi chiede di fare ?</a:t>
          </a:r>
        </a:p>
      </dgm:t>
    </dgm:pt>
    <dgm:pt modelId="{302995C5-9599-45B1-8419-225A66B23CBF}" type="parTrans" cxnId="{C9CF6F6A-030C-46BC-BDAA-38E19EE9A398}">
      <dgm:prSet/>
      <dgm:spPr/>
      <dgm:t>
        <a:bodyPr/>
        <a:lstStyle/>
        <a:p>
          <a:endParaRPr lang="it-IT"/>
        </a:p>
      </dgm:t>
    </dgm:pt>
    <dgm:pt modelId="{D8C76229-BD54-4DA9-9202-6713E8BCEA27}" type="sibTrans" cxnId="{C9CF6F6A-030C-46BC-BDAA-38E19EE9A398}">
      <dgm:prSet/>
      <dgm:spPr/>
      <dgm:t>
        <a:bodyPr/>
        <a:lstStyle/>
        <a:p>
          <a:endParaRPr lang="it-IT"/>
        </a:p>
      </dgm:t>
    </dgm:pt>
    <dgm:pt modelId="{FA973207-C745-4234-9DE9-7684A10B41A8}">
      <dgm:prSet custT="1"/>
      <dgm:spPr/>
      <dgm:t>
        <a:bodyPr/>
        <a:lstStyle/>
        <a:p>
          <a:r>
            <a:rPr lang="it-IT" sz="1400" dirty="0">
              <a:solidFill>
                <a:schemeClr val="accent2">
                  <a:lumMod val="75000"/>
                </a:schemeClr>
              </a:solidFill>
            </a:rPr>
            <a:t>Perché lo sta chiedendo proprio adesso? </a:t>
          </a:r>
        </a:p>
      </dgm:t>
    </dgm:pt>
    <dgm:pt modelId="{4FF8F7FC-86F1-4993-9A6B-947DAC31BD50}" type="parTrans" cxnId="{4185FBB2-888E-4BA3-8B6A-A627F79252EE}">
      <dgm:prSet/>
      <dgm:spPr/>
      <dgm:t>
        <a:bodyPr/>
        <a:lstStyle/>
        <a:p>
          <a:endParaRPr lang="it-IT"/>
        </a:p>
      </dgm:t>
    </dgm:pt>
    <dgm:pt modelId="{041E97F0-B647-45AA-917D-A0ADEC2E734E}" type="sibTrans" cxnId="{4185FBB2-888E-4BA3-8B6A-A627F79252EE}">
      <dgm:prSet/>
      <dgm:spPr/>
      <dgm:t>
        <a:bodyPr/>
        <a:lstStyle/>
        <a:p>
          <a:endParaRPr lang="it-IT"/>
        </a:p>
      </dgm:t>
    </dgm:pt>
    <dgm:pt modelId="{AD38B3BF-BA85-4A8D-9669-F13EDD6A6041}">
      <dgm:prSet custT="1"/>
      <dgm:spPr/>
      <dgm:t>
        <a:bodyPr/>
        <a:lstStyle/>
        <a:p>
          <a:r>
            <a:rPr lang="it-IT" sz="1400" dirty="0">
              <a:solidFill>
                <a:schemeClr val="accent2">
                  <a:lumMod val="75000"/>
                </a:schemeClr>
              </a:solidFill>
            </a:rPr>
            <a:t>Chi pone la domanda ? </a:t>
          </a:r>
        </a:p>
      </dgm:t>
    </dgm:pt>
    <dgm:pt modelId="{1EE2C189-832E-4D5C-BB8A-9EDF31A8E2D0}" type="parTrans" cxnId="{6CCE9C7E-8B7F-49FA-950B-A6FBE38C5B75}">
      <dgm:prSet/>
      <dgm:spPr/>
      <dgm:t>
        <a:bodyPr/>
        <a:lstStyle/>
        <a:p>
          <a:endParaRPr lang="it-IT"/>
        </a:p>
      </dgm:t>
    </dgm:pt>
    <dgm:pt modelId="{45A416F1-49B5-47CC-97C5-CB031B11C40C}" type="sibTrans" cxnId="{6CCE9C7E-8B7F-49FA-950B-A6FBE38C5B75}">
      <dgm:prSet/>
      <dgm:spPr/>
      <dgm:t>
        <a:bodyPr/>
        <a:lstStyle/>
        <a:p>
          <a:endParaRPr lang="it-IT"/>
        </a:p>
      </dgm:t>
    </dgm:pt>
    <dgm:pt modelId="{BAB9BB0E-EE1F-4764-B688-9ED4F83E255D}" type="pres">
      <dgm:prSet presAssocID="{F94715A9-E3A6-4944-BF46-B4CDBCA824C8}" presName="Name0" presStyleCnt="0">
        <dgm:presLayoutVars>
          <dgm:chMax/>
          <dgm:chPref/>
          <dgm:dir/>
          <dgm:animLvl val="lvl"/>
        </dgm:presLayoutVars>
      </dgm:prSet>
      <dgm:spPr/>
    </dgm:pt>
    <dgm:pt modelId="{4ADDB208-229C-4461-A58A-3737BE8D6B7E}" type="pres">
      <dgm:prSet presAssocID="{B00D34F0-115F-4101-A9C0-FEF4FC78CF95}" presName="composite" presStyleCnt="0"/>
      <dgm:spPr/>
    </dgm:pt>
    <dgm:pt modelId="{226F91B8-FEAF-4804-932E-753135664585}" type="pres">
      <dgm:prSet presAssocID="{B00D34F0-115F-4101-A9C0-FEF4FC78CF95}" presName="Parent1" presStyleLbl="node1" presStyleIdx="0" presStyleCnt="6" custScaleX="126824" custLinFactNeighborX="-1136">
        <dgm:presLayoutVars>
          <dgm:chMax val="1"/>
          <dgm:chPref val="1"/>
          <dgm:bulletEnabled val="1"/>
        </dgm:presLayoutVars>
      </dgm:prSet>
      <dgm:spPr/>
    </dgm:pt>
    <dgm:pt modelId="{ECFD952D-9450-4FB8-A910-66C49150A628}" type="pres">
      <dgm:prSet presAssocID="{B00D34F0-115F-4101-A9C0-FEF4FC78CF95}" presName="Childtext1" presStyleLbl="revTx" presStyleIdx="0" presStyleCnt="3">
        <dgm:presLayoutVars>
          <dgm:chMax val="0"/>
          <dgm:chPref val="0"/>
          <dgm:bulletEnabled val="1"/>
        </dgm:presLayoutVars>
      </dgm:prSet>
      <dgm:spPr/>
    </dgm:pt>
    <dgm:pt modelId="{D654D5A6-32AC-49B0-BFD6-27C8ED3249C2}" type="pres">
      <dgm:prSet presAssocID="{B00D34F0-115F-4101-A9C0-FEF4FC78CF95}" presName="BalanceSpacing" presStyleCnt="0"/>
      <dgm:spPr/>
    </dgm:pt>
    <dgm:pt modelId="{5203594A-30C3-4593-8A43-1FD4A13648FF}" type="pres">
      <dgm:prSet presAssocID="{B00D34F0-115F-4101-A9C0-FEF4FC78CF95}" presName="BalanceSpacing1" presStyleCnt="0"/>
      <dgm:spPr/>
    </dgm:pt>
    <dgm:pt modelId="{24187B7B-3C00-401E-AFA0-EB8C0820C3F0}" type="pres">
      <dgm:prSet presAssocID="{6D74E086-A59C-439A-8A75-1A3767A5D16A}" presName="Accent1Text" presStyleLbl="node1" presStyleIdx="1" presStyleCnt="6" custScaleX="118068" custLinFactNeighborX="-16691" custLinFactNeighborY="514"/>
      <dgm:spPr/>
    </dgm:pt>
    <dgm:pt modelId="{9EF54379-CCBE-4F24-96D1-63FC74FD5505}" type="pres">
      <dgm:prSet presAssocID="{6D74E086-A59C-439A-8A75-1A3767A5D16A}" presName="spaceBetweenRectangles" presStyleCnt="0"/>
      <dgm:spPr/>
    </dgm:pt>
    <dgm:pt modelId="{8E54D0A0-A185-4B33-8F36-5134DEF9ED19}" type="pres">
      <dgm:prSet presAssocID="{E5D41D69-FDFF-479E-B07A-9BED0BED335C}" presName="composite" presStyleCnt="0"/>
      <dgm:spPr/>
    </dgm:pt>
    <dgm:pt modelId="{4E06BBEB-C701-4135-B47A-3388FE80CE6B}" type="pres">
      <dgm:prSet presAssocID="{E5D41D69-FDFF-479E-B07A-9BED0BED335C}" presName="Parent1" presStyleLbl="node1" presStyleIdx="2" presStyleCnt="6" custScaleX="121524" custLinFactNeighborX="-9167">
        <dgm:presLayoutVars>
          <dgm:chMax val="1"/>
          <dgm:chPref val="1"/>
          <dgm:bulletEnabled val="1"/>
        </dgm:presLayoutVars>
      </dgm:prSet>
      <dgm:spPr/>
    </dgm:pt>
    <dgm:pt modelId="{DBDAD987-34EB-4C54-BE79-C34BE6D09780}" type="pres">
      <dgm:prSet presAssocID="{E5D41D69-FDFF-479E-B07A-9BED0BED335C}" presName="Childtext1" presStyleLbl="revTx" presStyleIdx="1" presStyleCnt="3" custLinFactNeighborX="-16109">
        <dgm:presLayoutVars>
          <dgm:chMax val="0"/>
          <dgm:chPref val="0"/>
          <dgm:bulletEnabled val="1"/>
        </dgm:presLayoutVars>
      </dgm:prSet>
      <dgm:spPr/>
    </dgm:pt>
    <dgm:pt modelId="{1FD9B962-FBD0-4093-91BF-5796CC444CED}" type="pres">
      <dgm:prSet presAssocID="{E5D41D69-FDFF-479E-B07A-9BED0BED335C}" presName="BalanceSpacing" presStyleCnt="0"/>
      <dgm:spPr/>
    </dgm:pt>
    <dgm:pt modelId="{C0DEFC53-E6B5-4F2F-8109-DC89AAE519B3}" type="pres">
      <dgm:prSet presAssocID="{E5D41D69-FDFF-479E-B07A-9BED0BED335C}" presName="BalanceSpacing1" presStyleCnt="0"/>
      <dgm:spPr/>
    </dgm:pt>
    <dgm:pt modelId="{55C8A886-449E-4C67-9F99-5FC899CEE2AA}" type="pres">
      <dgm:prSet presAssocID="{4579C109-345F-4C52-91D8-4E4779A6E61A}" presName="Accent1Text" presStyleLbl="node1" presStyleIdx="3" presStyleCnt="6" custScaleX="111681"/>
      <dgm:spPr/>
    </dgm:pt>
    <dgm:pt modelId="{EB05B05D-505B-46E0-95C2-DDC3B458CA36}" type="pres">
      <dgm:prSet presAssocID="{4579C109-345F-4C52-91D8-4E4779A6E61A}" presName="spaceBetweenRectangles" presStyleCnt="0"/>
      <dgm:spPr/>
    </dgm:pt>
    <dgm:pt modelId="{7349ECC0-6580-44FD-AE2A-A2A622A788B0}" type="pres">
      <dgm:prSet presAssocID="{315A881F-345B-4B80-9D5C-2F4E8C4F9FBB}" presName="composite" presStyleCnt="0"/>
      <dgm:spPr/>
    </dgm:pt>
    <dgm:pt modelId="{DFF9E54A-140E-4B4E-8695-06E78512B412}" type="pres">
      <dgm:prSet presAssocID="{315A881F-345B-4B80-9D5C-2F4E8C4F9FBB}" presName="Parent1" presStyleLbl="node1" presStyleIdx="4" presStyleCnt="6" custScaleX="118681" custLinFactNeighborX="-624" custLinFactNeighborY="-2299">
        <dgm:presLayoutVars>
          <dgm:chMax val="1"/>
          <dgm:chPref val="1"/>
          <dgm:bulletEnabled val="1"/>
        </dgm:presLayoutVars>
      </dgm:prSet>
      <dgm:spPr/>
    </dgm:pt>
    <dgm:pt modelId="{0246557E-ED12-488A-8A15-B31FD909262B}" type="pres">
      <dgm:prSet presAssocID="{315A881F-345B-4B80-9D5C-2F4E8C4F9FBB}" presName="Childtext1" presStyleLbl="revTx" presStyleIdx="2" presStyleCnt="3" custLinFactNeighborX="8390" custLinFactNeighborY="2936">
        <dgm:presLayoutVars>
          <dgm:chMax val="0"/>
          <dgm:chPref val="0"/>
          <dgm:bulletEnabled val="1"/>
        </dgm:presLayoutVars>
      </dgm:prSet>
      <dgm:spPr/>
    </dgm:pt>
    <dgm:pt modelId="{EC54E23E-7C4B-4A83-8DC1-7117468F1F56}" type="pres">
      <dgm:prSet presAssocID="{315A881F-345B-4B80-9D5C-2F4E8C4F9FBB}" presName="BalanceSpacing" presStyleCnt="0"/>
      <dgm:spPr/>
    </dgm:pt>
    <dgm:pt modelId="{74EA2DE0-6222-49E3-9462-BFAE2A0D41CA}" type="pres">
      <dgm:prSet presAssocID="{315A881F-345B-4B80-9D5C-2F4E8C4F9FBB}" presName="BalanceSpacing1" presStyleCnt="0"/>
      <dgm:spPr/>
    </dgm:pt>
    <dgm:pt modelId="{6C87C768-69B4-4483-A295-B83A22621950}" type="pres">
      <dgm:prSet presAssocID="{4354CADB-8395-4000-810D-85A6C3924D1A}" presName="Accent1Text" presStyleLbl="node1" presStyleIdx="5" presStyleCnt="6" custScaleX="117487" custLinFactNeighborX="-12397" custLinFactNeighborY="-2299"/>
      <dgm:spPr/>
    </dgm:pt>
  </dgm:ptLst>
  <dgm:cxnLst>
    <dgm:cxn modelId="{D08D9808-4B29-413A-B2A7-573373993C0D}" type="presOf" srcId="{4579C109-345F-4C52-91D8-4E4779A6E61A}" destId="{55C8A886-449E-4C67-9F99-5FC899CEE2AA}" srcOrd="0" destOrd="0" presId="urn:microsoft.com/office/officeart/2008/layout/AlternatingHexagons"/>
    <dgm:cxn modelId="{154F2F1D-67BB-4739-B445-F5EE60A243DC}" type="presOf" srcId="{71688874-0731-4542-9A2D-1830ABE9E574}" destId="{0246557E-ED12-488A-8A15-B31FD909262B}" srcOrd="0" destOrd="0" presId="urn:microsoft.com/office/officeart/2008/layout/AlternatingHexagons"/>
    <dgm:cxn modelId="{17DC442E-22A9-4493-BED7-713685191B77}" type="presOf" srcId="{AD38B3BF-BA85-4A8D-9669-F13EDD6A6041}" destId="{0246557E-ED12-488A-8A15-B31FD909262B}" srcOrd="0" destOrd="3" presId="urn:microsoft.com/office/officeart/2008/layout/AlternatingHexagons"/>
    <dgm:cxn modelId="{5976B33E-DEB4-49DA-AB6B-73F908AF0AB9}" type="presOf" srcId="{FA973207-C745-4234-9DE9-7684A10B41A8}" destId="{0246557E-ED12-488A-8A15-B31FD909262B}" srcOrd="0" destOrd="2" presId="urn:microsoft.com/office/officeart/2008/layout/AlternatingHexagons"/>
    <dgm:cxn modelId="{4AE92744-C89B-4B22-B716-C9FB8FFAB6B5}" srcId="{E5D41D69-FDFF-479E-B07A-9BED0BED335C}" destId="{89B8F2FB-3D3E-4AD9-B1FC-F73DACDF2BE6}" srcOrd="0" destOrd="0" parTransId="{2B49C526-8B90-4975-A3EF-18FB45030EEF}" sibTransId="{67D13B24-B3FC-4739-B0D1-29DBFE8B0655}"/>
    <dgm:cxn modelId="{26803260-EF03-492D-AB69-CE9C30BF6A58}" type="presOf" srcId="{B16DDC0D-0FCF-40DD-8FDF-637E28709367}" destId="{DBDAD987-34EB-4C54-BE79-C34BE6D09780}" srcOrd="0" destOrd="1" presId="urn:microsoft.com/office/officeart/2008/layout/AlternatingHexagons"/>
    <dgm:cxn modelId="{FBACB469-2ABB-4B6C-BC6F-F4E9CF9246B1}" type="presOf" srcId="{315A881F-345B-4B80-9D5C-2F4E8C4F9FBB}" destId="{DFF9E54A-140E-4B4E-8695-06E78512B412}" srcOrd="0" destOrd="0" presId="urn:microsoft.com/office/officeart/2008/layout/AlternatingHexagons"/>
    <dgm:cxn modelId="{C9CF6F6A-030C-46BC-BDAA-38E19EE9A398}" srcId="{315A881F-345B-4B80-9D5C-2F4E8C4F9FBB}" destId="{CFCDC983-068D-4837-AA56-D0E76119068E}" srcOrd="1" destOrd="0" parTransId="{302995C5-9599-45B1-8419-225A66B23CBF}" sibTransId="{D8C76229-BD54-4DA9-9202-6713E8BCEA27}"/>
    <dgm:cxn modelId="{D3308A72-574F-47BE-9362-6A596B4C4DD3}" type="presOf" srcId="{6D74E086-A59C-439A-8A75-1A3767A5D16A}" destId="{24187B7B-3C00-401E-AFA0-EB8C0820C3F0}" srcOrd="0" destOrd="0" presId="urn:microsoft.com/office/officeart/2008/layout/AlternatingHexagons"/>
    <dgm:cxn modelId="{6CCE9C7E-8B7F-49FA-950B-A6FBE38C5B75}" srcId="{315A881F-345B-4B80-9D5C-2F4E8C4F9FBB}" destId="{AD38B3BF-BA85-4A8D-9669-F13EDD6A6041}" srcOrd="3" destOrd="0" parTransId="{1EE2C189-832E-4D5C-BB8A-9EDF31A8E2D0}" sibTransId="{45A416F1-49B5-47CC-97C5-CB031B11C40C}"/>
    <dgm:cxn modelId="{8B22BF88-535B-46C7-8DCD-8650BFBAFF1A}" type="presOf" srcId="{B00D34F0-115F-4101-A9C0-FEF4FC78CF95}" destId="{226F91B8-FEAF-4804-932E-753135664585}" srcOrd="0" destOrd="0" presId="urn:microsoft.com/office/officeart/2008/layout/AlternatingHexagons"/>
    <dgm:cxn modelId="{529436A1-4B4C-4ED9-9E17-D1EDCB0725DD}" type="presOf" srcId="{E5D41D69-FDFF-479E-B07A-9BED0BED335C}" destId="{4E06BBEB-C701-4135-B47A-3388FE80CE6B}" srcOrd="0" destOrd="0" presId="urn:microsoft.com/office/officeart/2008/layout/AlternatingHexagons"/>
    <dgm:cxn modelId="{BCCF96A5-0646-4D14-B25A-8C9B830D0B87}" type="presOf" srcId="{F94715A9-E3A6-4944-BF46-B4CDBCA824C8}" destId="{BAB9BB0E-EE1F-4764-B688-9ED4F83E255D}" srcOrd="0" destOrd="0" presId="urn:microsoft.com/office/officeart/2008/layout/AlternatingHexagons"/>
    <dgm:cxn modelId="{4185FBB2-888E-4BA3-8B6A-A627F79252EE}" srcId="{315A881F-345B-4B80-9D5C-2F4E8C4F9FBB}" destId="{FA973207-C745-4234-9DE9-7684A10B41A8}" srcOrd="2" destOrd="0" parTransId="{4FF8F7FC-86F1-4993-9A6B-947DAC31BD50}" sibTransId="{041E97F0-B647-45AA-917D-A0ADEC2E734E}"/>
    <dgm:cxn modelId="{8AEF51B3-21DD-4B15-956A-8FCE6B4C5FFE}" srcId="{315A881F-345B-4B80-9D5C-2F4E8C4F9FBB}" destId="{71688874-0731-4542-9A2D-1830ABE9E574}" srcOrd="0" destOrd="0" parTransId="{BC58DD38-5147-4CF9-9DCC-35760E1AE6F8}" sibTransId="{7A305D17-8D6E-4F3B-BC6A-45477F1B8A36}"/>
    <dgm:cxn modelId="{02D42EBF-0434-4F46-AD5A-78B64E698E02}" srcId="{F94715A9-E3A6-4944-BF46-B4CDBCA824C8}" destId="{B00D34F0-115F-4101-A9C0-FEF4FC78CF95}" srcOrd="0" destOrd="0" parTransId="{019285E2-D317-4347-AF54-EE327AE7B0E6}" sibTransId="{6D74E086-A59C-439A-8A75-1A3767A5D16A}"/>
    <dgm:cxn modelId="{ABBA25D3-79B7-471D-A97A-C0EAB52AB261}" srcId="{F94715A9-E3A6-4944-BF46-B4CDBCA824C8}" destId="{315A881F-345B-4B80-9D5C-2F4E8C4F9FBB}" srcOrd="2" destOrd="0" parTransId="{817B2CB7-7689-4600-9130-E0C10C03427F}" sibTransId="{4354CADB-8395-4000-810D-85A6C3924D1A}"/>
    <dgm:cxn modelId="{DB5331D5-6876-4D9B-B648-6A36AEA40D07}" srcId="{E5D41D69-FDFF-479E-B07A-9BED0BED335C}" destId="{B16DDC0D-0FCF-40DD-8FDF-637E28709367}" srcOrd="1" destOrd="0" parTransId="{0C807B43-BE20-4873-ACA6-0BE628016440}" sibTransId="{62DFB371-1047-4519-A291-F697E69AA032}"/>
    <dgm:cxn modelId="{0BFE35D9-7082-431A-9CC1-A0FC3BA75EAB}" type="presOf" srcId="{89B8F2FB-3D3E-4AD9-B1FC-F73DACDF2BE6}" destId="{DBDAD987-34EB-4C54-BE79-C34BE6D09780}" srcOrd="0" destOrd="0" presId="urn:microsoft.com/office/officeart/2008/layout/AlternatingHexagons"/>
    <dgm:cxn modelId="{CA8199DD-A059-4106-8394-84466676A426}" srcId="{F94715A9-E3A6-4944-BF46-B4CDBCA824C8}" destId="{E5D41D69-FDFF-479E-B07A-9BED0BED335C}" srcOrd="1" destOrd="0" parTransId="{FBCBF393-AAFD-41E1-9206-67A9E05A4F25}" sibTransId="{4579C109-345F-4C52-91D8-4E4779A6E61A}"/>
    <dgm:cxn modelId="{BFB2DBF9-9E50-4AA3-A70E-56BFF3AF6C2C}" type="presOf" srcId="{4354CADB-8395-4000-810D-85A6C3924D1A}" destId="{6C87C768-69B4-4483-A295-B83A22621950}" srcOrd="0" destOrd="0" presId="urn:microsoft.com/office/officeart/2008/layout/AlternatingHexagons"/>
    <dgm:cxn modelId="{82CE66FB-BDEC-4407-B28F-D20C6C65C117}" type="presOf" srcId="{CFCDC983-068D-4837-AA56-D0E76119068E}" destId="{0246557E-ED12-488A-8A15-B31FD909262B}" srcOrd="0" destOrd="1" presId="urn:microsoft.com/office/officeart/2008/layout/AlternatingHexagons"/>
    <dgm:cxn modelId="{973A1606-9B98-49A8-8F0B-6AD86D330157}" type="presParOf" srcId="{BAB9BB0E-EE1F-4764-B688-9ED4F83E255D}" destId="{4ADDB208-229C-4461-A58A-3737BE8D6B7E}" srcOrd="0" destOrd="0" presId="urn:microsoft.com/office/officeart/2008/layout/AlternatingHexagons"/>
    <dgm:cxn modelId="{639521D3-82F8-4CCD-91C5-0DC8758AB1FB}" type="presParOf" srcId="{4ADDB208-229C-4461-A58A-3737BE8D6B7E}" destId="{226F91B8-FEAF-4804-932E-753135664585}" srcOrd="0" destOrd="0" presId="urn:microsoft.com/office/officeart/2008/layout/AlternatingHexagons"/>
    <dgm:cxn modelId="{196FD835-F3A1-47B7-B71B-01B87C3AC2C1}" type="presParOf" srcId="{4ADDB208-229C-4461-A58A-3737BE8D6B7E}" destId="{ECFD952D-9450-4FB8-A910-66C49150A628}" srcOrd="1" destOrd="0" presId="urn:microsoft.com/office/officeart/2008/layout/AlternatingHexagons"/>
    <dgm:cxn modelId="{B48283CB-8E49-4755-91EB-BF0EA480AF31}" type="presParOf" srcId="{4ADDB208-229C-4461-A58A-3737BE8D6B7E}" destId="{D654D5A6-32AC-49B0-BFD6-27C8ED3249C2}" srcOrd="2" destOrd="0" presId="urn:microsoft.com/office/officeart/2008/layout/AlternatingHexagons"/>
    <dgm:cxn modelId="{7875BFCF-2F3F-4540-86C6-FDA7883D5DF7}" type="presParOf" srcId="{4ADDB208-229C-4461-A58A-3737BE8D6B7E}" destId="{5203594A-30C3-4593-8A43-1FD4A13648FF}" srcOrd="3" destOrd="0" presId="urn:microsoft.com/office/officeart/2008/layout/AlternatingHexagons"/>
    <dgm:cxn modelId="{238D162E-FC12-405B-9930-9D4B181728DD}" type="presParOf" srcId="{4ADDB208-229C-4461-A58A-3737BE8D6B7E}" destId="{24187B7B-3C00-401E-AFA0-EB8C0820C3F0}" srcOrd="4" destOrd="0" presId="urn:microsoft.com/office/officeart/2008/layout/AlternatingHexagons"/>
    <dgm:cxn modelId="{6EFC8342-4311-4218-9B10-A0BA7002B037}" type="presParOf" srcId="{BAB9BB0E-EE1F-4764-B688-9ED4F83E255D}" destId="{9EF54379-CCBE-4F24-96D1-63FC74FD5505}" srcOrd="1" destOrd="0" presId="urn:microsoft.com/office/officeart/2008/layout/AlternatingHexagons"/>
    <dgm:cxn modelId="{DEAFD88D-458F-44A6-B614-8C42AC8C518B}" type="presParOf" srcId="{BAB9BB0E-EE1F-4764-B688-9ED4F83E255D}" destId="{8E54D0A0-A185-4B33-8F36-5134DEF9ED19}" srcOrd="2" destOrd="0" presId="urn:microsoft.com/office/officeart/2008/layout/AlternatingHexagons"/>
    <dgm:cxn modelId="{88715094-54CD-408A-A6AD-72C5E4999E59}" type="presParOf" srcId="{8E54D0A0-A185-4B33-8F36-5134DEF9ED19}" destId="{4E06BBEB-C701-4135-B47A-3388FE80CE6B}" srcOrd="0" destOrd="0" presId="urn:microsoft.com/office/officeart/2008/layout/AlternatingHexagons"/>
    <dgm:cxn modelId="{5811F479-8517-4C2E-8055-9F6E81CF5C5A}" type="presParOf" srcId="{8E54D0A0-A185-4B33-8F36-5134DEF9ED19}" destId="{DBDAD987-34EB-4C54-BE79-C34BE6D09780}" srcOrd="1" destOrd="0" presId="urn:microsoft.com/office/officeart/2008/layout/AlternatingHexagons"/>
    <dgm:cxn modelId="{4B49D014-BAFC-4F63-8DEF-E2B974706C87}" type="presParOf" srcId="{8E54D0A0-A185-4B33-8F36-5134DEF9ED19}" destId="{1FD9B962-FBD0-4093-91BF-5796CC444CED}" srcOrd="2" destOrd="0" presId="urn:microsoft.com/office/officeart/2008/layout/AlternatingHexagons"/>
    <dgm:cxn modelId="{A9590DF6-6A25-4112-9214-AADFFF02CFC8}" type="presParOf" srcId="{8E54D0A0-A185-4B33-8F36-5134DEF9ED19}" destId="{C0DEFC53-E6B5-4F2F-8109-DC89AAE519B3}" srcOrd="3" destOrd="0" presId="urn:microsoft.com/office/officeart/2008/layout/AlternatingHexagons"/>
    <dgm:cxn modelId="{A6D2C3A6-F93C-4991-8493-CC45691F610B}" type="presParOf" srcId="{8E54D0A0-A185-4B33-8F36-5134DEF9ED19}" destId="{55C8A886-449E-4C67-9F99-5FC899CEE2AA}" srcOrd="4" destOrd="0" presId="urn:microsoft.com/office/officeart/2008/layout/AlternatingHexagons"/>
    <dgm:cxn modelId="{0EE519E1-FBA2-47DB-8AF7-F0ADA62B1D8F}" type="presParOf" srcId="{BAB9BB0E-EE1F-4764-B688-9ED4F83E255D}" destId="{EB05B05D-505B-46E0-95C2-DDC3B458CA36}" srcOrd="3" destOrd="0" presId="urn:microsoft.com/office/officeart/2008/layout/AlternatingHexagons"/>
    <dgm:cxn modelId="{48307A5E-66A7-4195-BED4-05B5C23302D5}" type="presParOf" srcId="{BAB9BB0E-EE1F-4764-B688-9ED4F83E255D}" destId="{7349ECC0-6580-44FD-AE2A-A2A622A788B0}" srcOrd="4" destOrd="0" presId="urn:microsoft.com/office/officeart/2008/layout/AlternatingHexagons"/>
    <dgm:cxn modelId="{CBD96BA4-A5BE-4380-A53D-120367048B1F}" type="presParOf" srcId="{7349ECC0-6580-44FD-AE2A-A2A622A788B0}" destId="{DFF9E54A-140E-4B4E-8695-06E78512B412}" srcOrd="0" destOrd="0" presId="urn:microsoft.com/office/officeart/2008/layout/AlternatingHexagons"/>
    <dgm:cxn modelId="{22A51984-97B0-4B32-ACD3-43291A78B862}" type="presParOf" srcId="{7349ECC0-6580-44FD-AE2A-A2A622A788B0}" destId="{0246557E-ED12-488A-8A15-B31FD909262B}" srcOrd="1" destOrd="0" presId="urn:microsoft.com/office/officeart/2008/layout/AlternatingHexagons"/>
    <dgm:cxn modelId="{746A8CE4-27A7-4364-AD96-1254DB39E863}" type="presParOf" srcId="{7349ECC0-6580-44FD-AE2A-A2A622A788B0}" destId="{EC54E23E-7C4B-4A83-8DC1-7117468F1F56}" srcOrd="2" destOrd="0" presId="urn:microsoft.com/office/officeart/2008/layout/AlternatingHexagons"/>
    <dgm:cxn modelId="{3111C257-06E4-4775-86EF-56F0362B961F}" type="presParOf" srcId="{7349ECC0-6580-44FD-AE2A-A2A622A788B0}" destId="{74EA2DE0-6222-49E3-9462-BFAE2A0D41CA}" srcOrd="3" destOrd="0" presId="urn:microsoft.com/office/officeart/2008/layout/AlternatingHexagons"/>
    <dgm:cxn modelId="{469BA5A3-12E6-436B-A4A9-C32283F5FA2B}" type="presParOf" srcId="{7349ECC0-6580-44FD-AE2A-A2A622A788B0}" destId="{6C87C768-69B4-4483-A295-B83A2262195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658611-1684-4C9E-97E0-B30E30F371D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674AC44-B9BD-4CC8-84CA-69E64C2512D4}">
      <dgm:prSet/>
      <dgm:spPr/>
      <dgm:t>
        <a:bodyPr/>
        <a:lstStyle/>
        <a:p>
          <a:r>
            <a:rPr lang="it-IT"/>
            <a:t>Si tratta della domanda che esprime una ambivalenza fra ciò che il cliente stesso pensa del suo malessere e ciò che pensa l’ambiente esterno. </a:t>
          </a:r>
          <a:endParaRPr lang="en-US"/>
        </a:p>
      </dgm:t>
    </dgm:pt>
    <dgm:pt modelId="{A34DB7B3-49B4-4721-882E-2C917C1F29B1}" type="parTrans" cxnId="{68084D13-B464-4B1C-A515-722FC72D0557}">
      <dgm:prSet/>
      <dgm:spPr/>
      <dgm:t>
        <a:bodyPr/>
        <a:lstStyle/>
        <a:p>
          <a:endParaRPr lang="en-US"/>
        </a:p>
      </dgm:t>
    </dgm:pt>
    <dgm:pt modelId="{C7DA5FDF-47C1-41D9-A684-8789FAB5DBE1}" type="sibTrans" cxnId="{68084D13-B464-4B1C-A515-722FC72D0557}">
      <dgm:prSet/>
      <dgm:spPr/>
      <dgm:t>
        <a:bodyPr/>
        <a:lstStyle/>
        <a:p>
          <a:endParaRPr lang="en-US"/>
        </a:p>
      </dgm:t>
    </dgm:pt>
    <dgm:pt modelId="{60AB8F1B-98D9-466B-870D-85C6E33CCFA2}">
      <dgm:prSet/>
      <dgm:spPr/>
      <dgm:t>
        <a:bodyPr/>
        <a:lstStyle/>
        <a:p>
          <a:r>
            <a:rPr lang="it-IT"/>
            <a:t>Il clinico può ricevere una domanda ambivalente quando il paziente viene alla consultazione ma non crede in ciò che sta facendo. </a:t>
          </a:r>
          <a:endParaRPr lang="en-US"/>
        </a:p>
      </dgm:t>
    </dgm:pt>
    <dgm:pt modelId="{703EE9FC-BE81-40FC-A95A-5100BC7D6A92}" type="parTrans" cxnId="{B4502F97-5D6F-4322-8AE2-2AC64E0CB3A5}">
      <dgm:prSet/>
      <dgm:spPr/>
      <dgm:t>
        <a:bodyPr/>
        <a:lstStyle/>
        <a:p>
          <a:endParaRPr lang="en-US"/>
        </a:p>
      </dgm:t>
    </dgm:pt>
    <dgm:pt modelId="{E8894646-A577-41DA-8186-EE9925DC5C16}" type="sibTrans" cxnId="{B4502F97-5D6F-4322-8AE2-2AC64E0CB3A5}">
      <dgm:prSet/>
      <dgm:spPr/>
      <dgm:t>
        <a:bodyPr/>
        <a:lstStyle/>
        <a:p>
          <a:endParaRPr lang="en-US"/>
        </a:p>
      </dgm:t>
    </dgm:pt>
    <dgm:pt modelId="{8E92D095-DDA0-4824-8C3A-BFE7DDFBEFE0}" type="pres">
      <dgm:prSet presAssocID="{56658611-1684-4C9E-97E0-B30E30F371D4}" presName="hierChild1" presStyleCnt="0">
        <dgm:presLayoutVars>
          <dgm:chPref val="1"/>
          <dgm:dir/>
          <dgm:animOne val="branch"/>
          <dgm:animLvl val="lvl"/>
          <dgm:resizeHandles/>
        </dgm:presLayoutVars>
      </dgm:prSet>
      <dgm:spPr/>
    </dgm:pt>
    <dgm:pt modelId="{ADE04D05-B64C-4F60-A9A4-1B7BB5E276AF}" type="pres">
      <dgm:prSet presAssocID="{B674AC44-B9BD-4CC8-84CA-69E64C2512D4}" presName="hierRoot1" presStyleCnt="0"/>
      <dgm:spPr/>
    </dgm:pt>
    <dgm:pt modelId="{B6292F4D-53A2-4064-B39E-40DD67078BE8}" type="pres">
      <dgm:prSet presAssocID="{B674AC44-B9BD-4CC8-84CA-69E64C2512D4}" presName="composite" presStyleCnt="0"/>
      <dgm:spPr/>
    </dgm:pt>
    <dgm:pt modelId="{4357D220-8960-4DEB-ABC2-7B0D1ABC50BF}" type="pres">
      <dgm:prSet presAssocID="{B674AC44-B9BD-4CC8-84CA-69E64C2512D4}" presName="background" presStyleLbl="node0" presStyleIdx="0" presStyleCnt="2"/>
      <dgm:spPr/>
    </dgm:pt>
    <dgm:pt modelId="{7355101C-3EC4-401C-8ED5-5F6C2D0BB926}" type="pres">
      <dgm:prSet presAssocID="{B674AC44-B9BD-4CC8-84CA-69E64C2512D4}" presName="text" presStyleLbl="fgAcc0" presStyleIdx="0" presStyleCnt="2">
        <dgm:presLayoutVars>
          <dgm:chPref val="3"/>
        </dgm:presLayoutVars>
      </dgm:prSet>
      <dgm:spPr/>
    </dgm:pt>
    <dgm:pt modelId="{D620F40C-42FB-4815-B562-C62243E64D97}" type="pres">
      <dgm:prSet presAssocID="{B674AC44-B9BD-4CC8-84CA-69E64C2512D4}" presName="hierChild2" presStyleCnt="0"/>
      <dgm:spPr/>
    </dgm:pt>
    <dgm:pt modelId="{DFE367E5-606A-4CC6-A7D2-B4069DC2C2D9}" type="pres">
      <dgm:prSet presAssocID="{60AB8F1B-98D9-466B-870D-85C6E33CCFA2}" presName="hierRoot1" presStyleCnt="0"/>
      <dgm:spPr/>
    </dgm:pt>
    <dgm:pt modelId="{F9A36E57-490B-49DB-A870-DC3D323CF34B}" type="pres">
      <dgm:prSet presAssocID="{60AB8F1B-98D9-466B-870D-85C6E33CCFA2}" presName="composite" presStyleCnt="0"/>
      <dgm:spPr/>
    </dgm:pt>
    <dgm:pt modelId="{03EB9085-DEB7-44CC-AF50-0A4BE2AC7702}" type="pres">
      <dgm:prSet presAssocID="{60AB8F1B-98D9-466B-870D-85C6E33CCFA2}" presName="background" presStyleLbl="node0" presStyleIdx="1" presStyleCnt="2"/>
      <dgm:spPr/>
    </dgm:pt>
    <dgm:pt modelId="{6A00078A-3317-4BC4-BDB1-8164E00C010B}" type="pres">
      <dgm:prSet presAssocID="{60AB8F1B-98D9-466B-870D-85C6E33CCFA2}" presName="text" presStyleLbl="fgAcc0" presStyleIdx="1" presStyleCnt="2">
        <dgm:presLayoutVars>
          <dgm:chPref val="3"/>
        </dgm:presLayoutVars>
      </dgm:prSet>
      <dgm:spPr/>
    </dgm:pt>
    <dgm:pt modelId="{47BB3BBB-777B-4F1D-B9CD-AA616074EE1C}" type="pres">
      <dgm:prSet presAssocID="{60AB8F1B-98D9-466B-870D-85C6E33CCFA2}" presName="hierChild2" presStyleCnt="0"/>
      <dgm:spPr/>
    </dgm:pt>
  </dgm:ptLst>
  <dgm:cxnLst>
    <dgm:cxn modelId="{ADE94104-25E6-4E9C-8655-EC2FE392F799}" type="presOf" srcId="{56658611-1684-4C9E-97E0-B30E30F371D4}" destId="{8E92D095-DDA0-4824-8C3A-BFE7DDFBEFE0}" srcOrd="0" destOrd="0" presId="urn:microsoft.com/office/officeart/2005/8/layout/hierarchy1"/>
    <dgm:cxn modelId="{68084D13-B464-4B1C-A515-722FC72D0557}" srcId="{56658611-1684-4C9E-97E0-B30E30F371D4}" destId="{B674AC44-B9BD-4CC8-84CA-69E64C2512D4}" srcOrd="0" destOrd="0" parTransId="{A34DB7B3-49B4-4721-882E-2C917C1F29B1}" sibTransId="{C7DA5FDF-47C1-41D9-A684-8789FAB5DBE1}"/>
    <dgm:cxn modelId="{A3D0104D-40FC-4D8B-A918-951BF844735C}" type="presOf" srcId="{B674AC44-B9BD-4CC8-84CA-69E64C2512D4}" destId="{7355101C-3EC4-401C-8ED5-5F6C2D0BB926}" srcOrd="0" destOrd="0" presId="urn:microsoft.com/office/officeart/2005/8/layout/hierarchy1"/>
    <dgm:cxn modelId="{E7D0EE51-5E0E-45D1-BA61-08A6A7069D9F}" type="presOf" srcId="{60AB8F1B-98D9-466B-870D-85C6E33CCFA2}" destId="{6A00078A-3317-4BC4-BDB1-8164E00C010B}" srcOrd="0" destOrd="0" presId="urn:microsoft.com/office/officeart/2005/8/layout/hierarchy1"/>
    <dgm:cxn modelId="{B4502F97-5D6F-4322-8AE2-2AC64E0CB3A5}" srcId="{56658611-1684-4C9E-97E0-B30E30F371D4}" destId="{60AB8F1B-98D9-466B-870D-85C6E33CCFA2}" srcOrd="1" destOrd="0" parTransId="{703EE9FC-BE81-40FC-A95A-5100BC7D6A92}" sibTransId="{E8894646-A577-41DA-8186-EE9925DC5C16}"/>
    <dgm:cxn modelId="{A28F0DF1-CAEF-488F-A8FD-9BD0046782D5}" type="presParOf" srcId="{8E92D095-DDA0-4824-8C3A-BFE7DDFBEFE0}" destId="{ADE04D05-B64C-4F60-A9A4-1B7BB5E276AF}" srcOrd="0" destOrd="0" presId="urn:microsoft.com/office/officeart/2005/8/layout/hierarchy1"/>
    <dgm:cxn modelId="{4FF6F1A7-5349-4A03-8E85-BF18FF68DFC1}" type="presParOf" srcId="{ADE04D05-B64C-4F60-A9A4-1B7BB5E276AF}" destId="{B6292F4D-53A2-4064-B39E-40DD67078BE8}" srcOrd="0" destOrd="0" presId="urn:microsoft.com/office/officeart/2005/8/layout/hierarchy1"/>
    <dgm:cxn modelId="{C10057B7-E641-470C-81AC-5141B7C78E63}" type="presParOf" srcId="{B6292F4D-53A2-4064-B39E-40DD67078BE8}" destId="{4357D220-8960-4DEB-ABC2-7B0D1ABC50BF}" srcOrd="0" destOrd="0" presId="urn:microsoft.com/office/officeart/2005/8/layout/hierarchy1"/>
    <dgm:cxn modelId="{3B019A89-5DFB-43D1-B129-2FDAF48DF490}" type="presParOf" srcId="{B6292F4D-53A2-4064-B39E-40DD67078BE8}" destId="{7355101C-3EC4-401C-8ED5-5F6C2D0BB926}" srcOrd="1" destOrd="0" presId="urn:microsoft.com/office/officeart/2005/8/layout/hierarchy1"/>
    <dgm:cxn modelId="{F7145452-DC99-4FF9-A36E-5F109AC33284}" type="presParOf" srcId="{ADE04D05-B64C-4F60-A9A4-1B7BB5E276AF}" destId="{D620F40C-42FB-4815-B562-C62243E64D97}" srcOrd="1" destOrd="0" presId="urn:microsoft.com/office/officeart/2005/8/layout/hierarchy1"/>
    <dgm:cxn modelId="{7B55182E-5928-4571-8926-B343BE359D83}" type="presParOf" srcId="{8E92D095-DDA0-4824-8C3A-BFE7DDFBEFE0}" destId="{DFE367E5-606A-4CC6-A7D2-B4069DC2C2D9}" srcOrd="1" destOrd="0" presId="urn:microsoft.com/office/officeart/2005/8/layout/hierarchy1"/>
    <dgm:cxn modelId="{3A7096E6-3D9F-4C96-9B94-0EE0F0E72F4E}" type="presParOf" srcId="{DFE367E5-606A-4CC6-A7D2-B4069DC2C2D9}" destId="{F9A36E57-490B-49DB-A870-DC3D323CF34B}" srcOrd="0" destOrd="0" presId="urn:microsoft.com/office/officeart/2005/8/layout/hierarchy1"/>
    <dgm:cxn modelId="{8EE7D45A-1C9D-4C92-A748-C312997DCA21}" type="presParOf" srcId="{F9A36E57-490B-49DB-A870-DC3D323CF34B}" destId="{03EB9085-DEB7-44CC-AF50-0A4BE2AC7702}" srcOrd="0" destOrd="0" presId="urn:microsoft.com/office/officeart/2005/8/layout/hierarchy1"/>
    <dgm:cxn modelId="{33C3ED5B-BB38-4389-BBE1-D41B637AFDF2}" type="presParOf" srcId="{F9A36E57-490B-49DB-A870-DC3D323CF34B}" destId="{6A00078A-3317-4BC4-BDB1-8164E00C010B}" srcOrd="1" destOrd="0" presId="urn:microsoft.com/office/officeart/2005/8/layout/hierarchy1"/>
    <dgm:cxn modelId="{FA7968F9-0509-426C-AAB2-EA802D40F79A}" type="presParOf" srcId="{DFE367E5-606A-4CC6-A7D2-B4069DC2C2D9}" destId="{47BB3BBB-777B-4F1D-B9CD-AA616074EE1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4A2324-8BA4-4169-9000-772460D62528}"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3F4DA24E-98EC-4890-B26F-A6F332D5C5CE}">
      <dgm:prSet/>
      <dgm:spPr/>
      <dgm:t>
        <a:bodyPr/>
        <a:lstStyle/>
        <a:p>
          <a:r>
            <a:rPr lang="it-IT"/>
            <a:t>Aperte o chiuse?</a:t>
          </a:r>
          <a:endParaRPr lang="en-US"/>
        </a:p>
      </dgm:t>
    </dgm:pt>
    <dgm:pt modelId="{49AB40BB-9E5C-4C8B-88A6-75C0DD5E181D}" type="parTrans" cxnId="{BFA05296-D441-4618-B744-A26AB9466E11}">
      <dgm:prSet/>
      <dgm:spPr/>
      <dgm:t>
        <a:bodyPr/>
        <a:lstStyle/>
        <a:p>
          <a:endParaRPr lang="en-US"/>
        </a:p>
      </dgm:t>
    </dgm:pt>
    <dgm:pt modelId="{5450FADC-1022-47A6-A410-23A944D60E2C}" type="sibTrans" cxnId="{BFA05296-D441-4618-B744-A26AB9466E11}">
      <dgm:prSet/>
      <dgm:spPr/>
      <dgm:t>
        <a:bodyPr/>
        <a:lstStyle/>
        <a:p>
          <a:endParaRPr lang="en-US"/>
        </a:p>
      </dgm:t>
    </dgm:pt>
    <dgm:pt modelId="{D6145D02-94DF-4BD5-B01E-70428439692B}">
      <dgm:prSet/>
      <dgm:spPr/>
      <dgm:t>
        <a:bodyPr/>
        <a:lstStyle/>
        <a:p>
          <a:r>
            <a:rPr lang="it-IT"/>
            <a:t>Vantaggi e svantaggi di entrambe</a:t>
          </a:r>
          <a:endParaRPr lang="en-US"/>
        </a:p>
      </dgm:t>
    </dgm:pt>
    <dgm:pt modelId="{8A2F06EC-FA9B-4B56-93C3-C0BD8E19580C}" type="parTrans" cxnId="{22B68DDE-BABF-4E17-B3B1-A764F2CF4A1A}">
      <dgm:prSet/>
      <dgm:spPr/>
      <dgm:t>
        <a:bodyPr/>
        <a:lstStyle/>
        <a:p>
          <a:endParaRPr lang="en-US"/>
        </a:p>
      </dgm:t>
    </dgm:pt>
    <dgm:pt modelId="{B2E2DB7B-A208-4996-B909-28190751F4FA}" type="sibTrans" cxnId="{22B68DDE-BABF-4E17-B3B1-A764F2CF4A1A}">
      <dgm:prSet/>
      <dgm:spPr/>
      <dgm:t>
        <a:bodyPr/>
        <a:lstStyle/>
        <a:p>
          <a:endParaRPr lang="en-US"/>
        </a:p>
      </dgm:t>
    </dgm:pt>
    <dgm:pt modelId="{B3087F41-5BC1-4131-8DD7-BDC39C16AB3A}" type="pres">
      <dgm:prSet presAssocID="{8B4A2324-8BA4-4169-9000-772460D62528}" presName="hierChild1" presStyleCnt="0">
        <dgm:presLayoutVars>
          <dgm:chPref val="1"/>
          <dgm:dir/>
          <dgm:animOne val="branch"/>
          <dgm:animLvl val="lvl"/>
          <dgm:resizeHandles/>
        </dgm:presLayoutVars>
      </dgm:prSet>
      <dgm:spPr/>
    </dgm:pt>
    <dgm:pt modelId="{B1B20997-92F3-41D1-BA7F-F1FE162C2150}" type="pres">
      <dgm:prSet presAssocID="{3F4DA24E-98EC-4890-B26F-A6F332D5C5CE}" presName="hierRoot1" presStyleCnt="0"/>
      <dgm:spPr/>
    </dgm:pt>
    <dgm:pt modelId="{11CE7145-6FD9-4B7C-9D20-F494892EC2C4}" type="pres">
      <dgm:prSet presAssocID="{3F4DA24E-98EC-4890-B26F-A6F332D5C5CE}" presName="composite" presStyleCnt="0"/>
      <dgm:spPr/>
    </dgm:pt>
    <dgm:pt modelId="{B22801AE-5E1D-4CB7-BF15-466F6C246BB1}" type="pres">
      <dgm:prSet presAssocID="{3F4DA24E-98EC-4890-B26F-A6F332D5C5CE}" presName="background" presStyleLbl="node0" presStyleIdx="0" presStyleCnt="2"/>
      <dgm:spPr/>
    </dgm:pt>
    <dgm:pt modelId="{01C57B48-09D4-4B3A-97D9-B303114CA150}" type="pres">
      <dgm:prSet presAssocID="{3F4DA24E-98EC-4890-B26F-A6F332D5C5CE}" presName="text" presStyleLbl="fgAcc0" presStyleIdx="0" presStyleCnt="2">
        <dgm:presLayoutVars>
          <dgm:chPref val="3"/>
        </dgm:presLayoutVars>
      </dgm:prSet>
      <dgm:spPr/>
    </dgm:pt>
    <dgm:pt modelId="{6B3B150B-B078-4AEB-A615-55AE39527B45}" type="pres">
      <dgm:prSet presAssocID="{3F4DA24E-98EC-4890-B26F-A6F332D5C5CE}" presName="hierChild2" presStyleCnt="0"/>
      <dgm:spPr/>
    </dgm:pt>
    <dgm:pt modelId="{B8226FFD-600E-4D4F-B87C-6CC3DC429CCF}" type="pres">
      <dgm:prSet presAssocID="{D6145D02-94DF-4BD5-B01E-70428439692B}" presName="hierRoot1" presStyleCnt="0"/>
      <dgm:spPr/>
    </dgm:pt>
    <dgm:pt modelId="{B38FC090-9D52-4634-BAF4-573F0A5B98E4}" type="pres">
      <dgm:prSet presAssocID="{D6145D02-94DF-4BD5-B01E-70428439692B}" presName="composite" presStyleCnt="0"/>
      <dgm:spPr/>
    </dgm:pt>
    <dgm:pt modelId="{3E6C7A7B-1786-4E04-BE0B-C18D813E01C0}" type="pres">
      <dgm:prSet presAssocID="{D6145D02-94DF-4BD5-B01E-70428439692B}" presName="background" presStyleLbl="node0" presStyleIdx="1" presStyleCnt="2"/>
      <dgm:spPr/>
    </dgm:pt>
    <dgm:pt modelId="{27B0BCA6-3933-4581-90F4-68D9BBE90F42}" type="pres">
      <dgm:prSet presAssocID="{D6145D02-94DF-4BD5-B01E-70428439692B}" presName="text" presStyleLbl="fgAcc0" presStyleIdx="1" presStyleCnt="2">
        <dgm:presLayoutVars>
          <dgm:chPref val="3"/>
        </dgm:presLayoutVars>
      </dgm:prSet>
      <dgm:spPr/>
    </dgm:pt>
    <dgm:pt modelId="{C8827B46-73CC-4A99-8901-3EF605D571EE}" type="pres">
      <dgm:prSet presAssocID="{D6145D02-94DF-4BD5-B01E-70428439692B}" presName="hierChild2" presStyleCnt="0"/>
      <dgm:spPr/>
    </dgm:pt>
  </dgm:ptLst>
  <dgm:cxnLst>
    <dgm:cxn modelId="{BFA05296-D441-4618-B744-A26AB9466E11}" srcId="{8B4A2324-8BA4-4169-9000-772460D62528}" destId="{3F4DA24E-98EC-4890-B26F-A6F332D5C5CE}" srcOrd="0" destOrd="0" parTransId="{49AB40BB-9E5C-4C8B-88A6-75C0DD5E181D}" sibTransId="{5450FADC-1022-47A6-A410-23A944D60E2C}"/>
    <dgm:cxn modelId="{8166F49B-E2FC-473D-9CD7-3749212C87D5}" type="presOf" srcId="{3F4DA24E-98EC-4890-B26F-A6F332D5C5CE}" destId="{01C57B48-09D4-4B3A-97D9-B303114CA150}" srcOrd="0" destOrd="0" presId="urn:microsoft.com/office/officeart/2005/8/layout/hierarchy1"/>
    <dgm:cxn modelId="{57D227C0-C2C7-4E82-9CFB-8A432CDB9C29}" type="presOf" srcId="{D6145D02-94DF-4BD5-B01E-70428439692B}" destId="{27B0BCA6-3933-4581-90F4-68D9BBE90F42}" srcOrd="0" destOrd="0" presId="urn:microsoft.com/office/officeart/2005/8/layout/hierarchy1"/>
    <dgm:cxn modelId="{22B68DDE-BABF-4E17-B3B1-A764F2CF4A1A}" srcId="{8B4A2324-8BA4-4169-9000-772460D62528}" destId="{D6145D02-94DF-4BD5-B01E-70428439692B}" srcOrd="1" destOrd="0" parTransId="{8A2F06EC-FA9B-4B56-93C3-C0BD8E19580C}" sibTransId="{B2E2DB7B-A208-4996-B909-28190751F4FA}"/>
    <dgm:cxn modelId="{5527DAF3-C250-4C69-AF31-25BA386B8288}" type="presOf" srcId="{8B4A2324-8BA4-4169-9000-772460D62528}" destId="{B3087F41-5BC1-4131-8DD7-BDC39C16AB3A}" srcOrd="0" destOrd="0" presId="urn:microsoft.com/office/officeart/2005/8/layout/hierarchy1"/>
    <dgm:cxn modelId="{71EDFE93-E540-4493-B78B-2C60A9618535}" type="presParOf" srcId="{B3087F41-5BC1-4131-8DD7-BDC39C16AB3A}" destId="{B1B20997-92F3-41D1-BA7F-F1FE162C2150}" srcOrd="0" destOrd="0" presId="urn:microsoft.com/office/officeart/2005/8/layout/hierarchy1"/>
    <dgm:cxn modelId="{F0807BE5-7A0D-40A7-8090-C54D9D51DB04}" type="presParOf" srcId="{B1B20997-92F3-41D1-BA7F-F1FE162C2150}" destId="{11CE7145-6FD9-4B7C-9D20-F494892EC2C4}" srcOrd="0" destOrd="0" presId="urn:microsoft.com/office/officeart/2005/8/layout/hierarchy1"/>
    <dgm:cxn modelId="{820B8E66-58A6-4C8B-92A4-38F2575562A7}" type="presParOf" srcId="{11CE7145-6FD9-4B7C-9D20-F494892EC2C4}" destId="{B22801AE-5E1D-4CB7-BF15-466F6C246BB1}" srcOrd="0" destOrd="0" presId="urn:microsoft.com/office/officeart/2005/8/layout/hierarchy1"/>
    <dgm:cxn modelId="{C98D8C59-916E-4898-A50A-FC98F79BAD9E}" type="presParOf" srcId="{11CE7145-6FD9-4B7C-9D20-F494892EC2C4}" destId="{01C57B48-09D4-4B3A-97D9-B303114CA150}" srcOrd="1" destOrd="0" presId="urn:microsoft.com/office/officeart/2005/8/layout/hierarchy1"/>
    <dgm:cxn modelId="{27B452D6-AAA5-47E3-9E18-587DE06E4CCD}" type="presParOf" srcId="{B1B20997-92F3-41D1-BA7F-F1FE162C2150}" destId="{6B3B150B-B078-4AEB-A615-55AE39527B45}" srcOrd="1" destOrd="0" presId="urn:microsoft.com/office/officeart/2005/8/layout/hierarchy1"/>
    <dgm:cxn modelId="{3C6C14F2-1EF9-4927-880E-678E6DE2763D}" type="presParOf" srcId="{B3087F41-5BC1-4131-8DD7-BDC39C16AB3A}" destId="{B8226FFD-600E-4D4F-B87C-6CC3DC429CCF}" srcOrd="1" destOrd="0" presId="urn:microsoft.com/office/officeart/2005/8/layout/hierarchy1"/>
    <dgm:cxn modelId="{BE83E2D8-4005-4342-B012-55D357E5296B}" type="presParOf" srcId="{B8226FFD-600E-4D4F-B87C-6CC3DC429CCF}" destId="{B38FC090-9D52-4634-BAF4-573F0A5B98E4}" srcOrd="0" destOrd="0" presId="urn:microsoft.com/office/officeart/2005/8/layout/hierarchy1"/>
    <dgm:cxn modelId="{97DC1A9D-3F44-4C22-8E3C-391BFE87656A}" type="presParOf" srcId="{B38FC090-9D52-4634-BAF4-573F0A5B98E4}" destId="{3E6C7A7B-1786-4E04-BE0B-C18D813E01C0}" srcOrd="0" destOrd="0" presId="urn:microsoft.com/office/officeart/2005/8/layout/hierarchy1"/>
    <dgm:cxn modelId="{67C5E285-A913-440D-BD21-29649FF9D59E}" type="presParOf" srcId="{B38FC090-9D52-4634-BAF4-573F0A5B98E4}" destId="{27B0BCA6-3933-4581-90F4-68D9BBE90F42}" srcOrd="1" destOrd="0" presId="urn:microsoft.com/office/officeart/2005/8/layout/hierarchy1"/>
    <dgm:cxn modelId="{7EF709ED-848E-4F19-89E0-D4D60DF006E6}" type="presParOf" srcId="{B8226FFD-600E-4D4F-B87C-6CC3DC429CCF}" destId="{C8827B46-73CC-4A99-8901-3EF605D571E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B8B235-CA6F-4ED7-9A5B-0CA4A4ECE8A9}"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CD46695-6C0F-48AD-B698-590EFD45893B}">
      <dgm:prSet/>
      <dgm:spPr/>
      <dgm:t>
        <a:bodyPr/>
        <a:lstStyle/>
        <a:p>
          <a:pPr>
            <a:defRPr b="1"/>
          </a:pPr>
          <a:r>
            <a:rPr lang="it-IT"/>
            <a:t>Vantaggi:</a:t>
          </a:r>
          <a:endParaRPr lang="en-US"/>
        </a:p>
      </dgm:t>
    </dgm:pt>
    <dgm:pt modelId="{E78BA5E4-A46B-456C-9C60-519735BDC89A}" type="parTrans" cxnId="{DDD8B082-A349-4A78-BBEA-2CBFB24AD88E}">
      <dgm:prSet/>
      <dgm:spPr/>
      <dgm:t>
        <a:bodyPr/>
        <a:lstStyle/>
        <a:p>
          <a:endParaRPr lang="en-US"/>
        </a:p>
      </dgm:t>
    </dgm:pt>
    <dgm:pt modelId="{68C3FB8F-5FA4-4BE7-9C7C-27C152133EFB}" type="sibTrans" cxnId="{DDD8B082-A349-4A78-BBEA-2CBFB24AD88E}">
      <dgm:prSet/>
      <dgm:spPr/>
      <dgm:t>
        <a:bodyPr/>
        <a:lstStyle/>
        <a:p>
          <a:endParaRPr lang="en-US"/>
        </a:p>
      </dgm:t>
    </dgm:pt>
    <dgm:pt modelId="{147542C7-A0E4-4705-A9D7-D081CE638F65}">
      <dgm:prSet/>
      <dgm:spPr/>
      <dgm:t>
        <a:bodyPr/>
        <a:lstStyle/>
        <a:p>
          <a:r>
            <a:rPr lang="it-IT"/>
            <a:t>dà al pz la possibilità di scegliere gli argomenti e di esprimersi secondo il proprio punto di vista</a:t>
          </a:r>
          <a:endParaRPr lang="en-US"/>
        </a:p>
      </dgm:t>
    </dgm:pt>
    <dgm:pt modelId="{D34092C0-9A0A-4D30-90E7-6B9456F1DD08}" type="parTrans" cxnId="{EA51145C-1212-410B-BDF8-258D07F71CD0}">
      <dgm:prSet/>
      <dgm:spPr/>
      <dgm:t>
        <a:bodyPr/>
        <a:lstStyle/>
        <a:p>
          <a:endParaRPr lang="en-US"/>
        </a:p>
      </dgm:t>
    </dgm:pt>
    <dgm:pt modelId="{DB864490-ACE1-4F23-B4DE-DC66D1D06D47}" type="sibTrans" cxnId="{EA51145C-1212-410B-BDF8-258D07F71CD0}">
      <dgm:prSet/>
      <dgm:spPr/>
      <dgm:t>
        <a:bodyPr/>
        <a:lstStyle/>
        <a:p>
          <a:endParaRPr lang="en-US"/>
        </a:p>
      </dgm:t>
    </dgm:pt>
    <dgm:pt modelId="{82A81448-DB4A-48E9-953C-2FA74F8620A3}">
      <dgm:prSet/>
      <dgm:spPr/>
      <dgm:t>
        <a:bodyPr/>
        <a:lstStyle/>
        <a:p>
          <a:r>
            <a:rPr lang="it-IT"/>
            <a:t>risposte spontanee, più emotive</a:t>
          </a:r>
          <a:endParaRPr lang="en-US"/>
        </a:p>
      </dgm:t>
    </dgm:pt>
    <dgm:pt modelId="{B8E392CA-5369-4A0E-9B83-4ED69E56B2E5}" type="parTrans" cxnId="{C9F50C85-F081-46C3-A627-9579977ED01C}">
      <dgm:prSet/>
      <dgm:spPr/>
      <dgm:t>
        <a:bodyPr/>
        <a:lstStyle/>
        <a:p>
          <a:endParaRPr lang="en-US"/>
        </a:p>
      </dgm:t>
    </dgm:pt>
    <dgm:pt modelId="{2F22079E-0C87-42FA-9812-FE6AE8933B87}" type="sibTrans" cxnId="{C9F50C85-F081-46C3-A627-9579977ED01C}">
      <dgm:prSet/>
      <dgm:spPr/>
      <dgm:t>
        <a:bodyPr/>
        <a:lstStyle/>
        <a:p>
          <a:endParaRPr lang="en-US"/>
        </a:p>
      </dgm:t>
    </dgm:pt>
    <dgm:pt modelId="{CDF9B9D2-C630-4CD3-971F-F2C46AB6B396}">
      <dgm:prSet/>
      <dgm:spPr/>
      <dgm:t>
        <a:bodyPr/>
        <a:lstStyle/>
        <a:p>
          <a:pPr>
            <a:defRPr b="1"/>
          </a:pPr>
          <a:r>
            <a:rPr lang="it-IT"/>
            <a:t>Svantaggi:</a:t>
          </a:r>
          <a:endParaRPr lang="en-US"/>
        </a:p>
      </dgm:t>
    </dgm:pt>
    <dgm:pt modelId="{D6B2C06A-C1B4-45A1-BCD5-7548F17019FE}" type="parTrans" cxnId="{4F48E268-D44B-4696-A533-9921F9B25203}">
      <dgm:prSet/>
      <dgm:spPr/>
      <dgm:t>
        <a:bodyPr/>
        <a:lstStyle/>
        <a:p>
          <a:endParaRPr lang="en-US"/>
        </a:p>
      </dgm:t>
    </dgm:pt>
    <dgm:pt modelId="{A7D82FD6-22E6-4B72-8AC0-4464136ACEB1}" type="sibTrans" cxnId="{4F48E268-D44B-4696-A533-9921F9B25203}">
      <dgm:prSet/>
      <dgm:spPr/>
      <dgm:t>
        <a:bodyPr/>
        <a:lstStyle/>
        <a:p>
          <a:endParaRPr lang="en-US"/>
        </a:p>
      </dgm:t>
    </dgm:pt>
    <dgm:pt modelId="{D7EEABCB-E771-488F-9C1C-9F379A85FB0A}">
      <dgm:prSet/>
      <dgm:spPr/>
      <dgm:t>
        <a:bodyPr/>
        <a:lstStyle/>
        <a:p>
          <a:r>
            <a:rPr lang="it-IT"/>
            <a:t>risposte lunghe, vaghe, inattendibili, incomplete</a:t>
          </a:r>
          <a:endParaRPr lang="en-US"/>
        </a:p>
      </dgm:t>
    </dgm:pt>
    <dgm:pt modelId="{700B1434-B31D-45A6-B53A-9F3C2244AA0A}" type="parTrans" cxnId="{208BB494-9860-4C6A-8C28-B31B08F3D96E}">
      <dgm:prSet/>
      <dgm:spPr/>
      <dgm:t>
        <a:bodyPr/>
        <a:lstStyle/>
        <a:p>
          <a:endParaRPr lang="en-US"/>
        </a:p>
      </dgm:t>
    </dgm:pt>
    <dgm:pt modelId="{8ABEEEEB-7D89-433D-969F-535AA74B2652}" type="sibTrans" cxnId="{208BB494-9860-4C6A-8C28-B31B08F3D96E}">
      <dgm:prSet/>
      <dgm:spPr/>
      <dgm:t>
        <a:bodyPr/>
        <a:lstStyle/>
        <a:p>
          <a:endParaRPr lang="en-US"/>
        </a:p>
      </dgm:t>
    </dgm:pt>
    <dgm:pt modelId="{E417D438-3621-4B9C-A2B2-3F5C17ABE740}">
      <dgm:prSet/>
      <dgm:spPr/>
      <dgm:t>
        <a:bodyPr/>
        <a:lstStyle/>
        <a:p>
          <a:r>
            <a:rPr lang="it-IT"/>
            <a:t>argomenti selezionati dal pz</a:t>
          </a:r>
          <a:endParaRPr lang="en-US"/>
        </a:p>
      </dgm:t>
    </dgm:pt>
    <dgm:pt modelId="{1626945E-B9FF-4716-A44E-D7192CAD2857}" type="parTrans" cxnId="{7F12EF75-2239-4B98-A2A3-062BB51EDA53}">
      <dgm:prSet/>
      <dgm:spPr/>
      <dgm:t>
        <a:bodyPr/>
        <a:lstStyle/>
        <a:p>
          <a:endParaRPr lang="en-US"/>
        </a:p>
      </dgm:t>
    </dgm:pt>
    <dgm:pt modelId="{C99CEB2E-7504-44D6-ABA0-F34BE4D3057D}" type="sibTrans" cxnId="{7F12EF75-2239-4B98-A2A3-062BB51EDA53}">
      <dgm:prSet/>
      <dgm:spPr/>
      <dgm:t>
        <a:bodyPr/>
        <a:lstStyle/>
        <a:p>
          <a:endParaRPr lang="en-US"/>
        </a:p>
      </dgm:t>
    </dgm:pt>
    <dgm:pt modelId="{CBADA21F-9FDB-469A-B577-2AC0630A45ED}" type="pres">
      <dgm:prSet presAssocID="{6AB8B235-CA6F-4ED7-9A5B-0CA4A4ECE8A9}" presName="root" presStyleCnt="0">
        <dgm:presLayoutVars>
          <dgm:dir/>
          <dgm:resizeHandles val="exact"/>
        </dgm:presLayoutVars>
      </dgm:prSet>
      <dgm:spPr/>
    </dgm:pt>
    <dgm:pt modelId="{A5ED53DE-AB56-48E4-B4C4-0A7297EEC89A}" type="pres">
      <dgm:prSet presAssocID="{2CD46695-6C0F-48AD-B698-590EFD45893B}" presName="compNode" presStyleCnt="0"/>
      <dgm:spPr/>
    </dgm:pt>
    <dgm:pt modelId="{655332D9-4FD9-4004-84E6-6ADD632C2304}" type="pres">
      <dgm:prSet presAssocID="{2CD46695-6C0F-48AD-B698-590EFD45893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1463856D-4822-4361-A671-DACC2125FCA0}" type="pres">
      <dgm:prSet presAssocID="{2CD46695-6C0F-48AD-B698-590EFD45893B}" presName="iconSpace" presStyleCnt="0"/>
      <dgm:spPr/>
    </dgm:pt>
    <dgm:pt modelId="{D9B83922-002C-4377-8B15-E9DF11AA6A82}" type="pres">
      <dgm:prSet presAssocID="{2CD46695-6C0F-48AD-B698-590EFD45893B}" presName="parTx" presStyleLbl="revTx" presStyleIdx="0" presStyleCnt="4">
        <dgm:presLayoutVars>
          <dgm:chMax val="0"/>
          <dgm:chPref val="0"/>
        </dgm:presLayoutVars>
      </dgm:prSet>
      <dgm:spPr/>
    </dgm:pt>
    <dgm:pt modelId="{AD47E79B-0C01-4367-883A-E6E73E139D18}" type="pres">
      <dgm:prSet presAssocID="{2CD46695-6C0F-48AD-B698-590EFD45893B}" presName="txSpace" presStyleCnt="0"/>
      <dgm:spPr/>
    </dgm:pt>
    <dgm:pt modelId="{ECEDE46F-B684-4D9F-A5BE-80F1F8B7C464}" type="pres">
      <dgm:prSet presAssocID="{2CD46695-6C0F-48AD-B698-590EFD45893B}" presName="desTx" presStyleLbl="revTx" presStyleIdx="1" presStyleCnt="4">
        <dgm:presLayoutVars/>
      </dgm:prSet>
      <dgm:spPr/>
    </dgm:pt>
    <dgm:pt modelId="{380088C9-1BC2-48C5-84F4-D44ED06E49CE}" type="pres">
      <dgm:prSet presAssocID="{68C3FB8F-5FA4-4BE7-9C7C-27C152133EFB}" presName="sibTrans" presStyleCnt="0"/>
      <dgm:spPr/>
    </dgm:pt>
    <dgm:pt modelId="{F9F1F7C7-0BCA-4BCB-839F-411DD6CBAF51}" type="pres">
      <dgm:prSet presAssocID="{CDF9B9D2-C630-4CD3-971F-F2C46AB6B396}" presName="compNode" presStyleCnt="0"/>
      <dgm:spPr/>
    </dgm:pt>
    <dgm:pt modelId="{D2AA3ED2-9696-4E63-AE8D-86D556AF4713}" type="pres">
      <dgm:prSet presAssocID="{CDF9B9D2-C630-4CD3-971F-F2C46AB6B39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
        </a:ext>
      </dgm:extLst>
    </dgm:pt>
    <dgm:pt modelId="{AA67A714-BD51-4C3E-B547-A8A933EECF35}" type="pres">
      <dgm:prSet presAssocID="{CDF9B9D2-C630-4CD3-971F-F2C46AB6B396}" presName="iconSpace" presStyleCnt="0"/>
      <dgm:spPr/>
    </dgm:pt>
    <dgm:pt modelId="{791362B8-7621-46FD-966E-5025EBC7EDFF}" type="pres">
      <dgm:prSet presAssocID="{CDF9B9D2-C630-4CD3-971F-F2C46AB6B396}" presName="parTx" presStyleLbl="revTx" presStyleIdx="2" presStyleCnt="4">
        <dgm:presLayoutVars>
          <dgm:chMax val="0"/>
          <dgm:chPref val="0"/>
        </dgm:presLayoutVars>
      </dgm:prSet>
      <dgm:spPr/>
    </dgm:pt>
    <dgm:pt modelId="{BD12A25E-53BF-4A21-8027-DD14D3920C5F}" type="pres">
      <dgm:prSet presAssocID="{CDF9B9D2-C630-4CD3-971F-F2C46AB6B396}" presName="txSpace" presStyleCnt="0"/>
      <dgm:spPr/>
    </dgm:pt>
    <dgm:pt modelId="{36253E49-35BF-4BF6-9FA1-EF0B125BF76F}" type="pres">
      <dgm:prSet presAssocID="{CDF9B9D2-C630-4CD3-971F-F2C46AB6B396}" presName="desTx" presStyleLbl="revTx" presStyleIdx="3" presStyleCnt="4">
        <dgm:presLayoutVars/>
      </dgm:prSet>
      <dgm:spPr/>
    </dgm:pt>
  </dgm:ptLst>
  <dgm:cxnLst>
    <dgm:cxn modelId="{5E8F3E18-0704-49DE-93C8-0DC09A5EACD2}" type="presOf" srcId="{E417D438-3621-4B9C-A2B2-3F5C17ABE740}" destId="{36253E49-35BF-4BF6-9FA1-EF0B125BF76F}" srcOrd="0" destOrd="1" presId="urn:microsoft.com/office/officeart/2018/5/layout/CenteredIconLabelDescriptionList"/>
    <dgm:cxn modelId="{5D5FF21A-1C70-4F82-A612-7EF58D982D1D}" type="presOf" srcId="{D7EEABCB-E771-488F-9C1C-9F379A85FB0A}" destId="{36253E49-35BF-4BF6-9FA1-EF0B125BF76F}" srcOrd="0" destOrd="0" presId="urn:microsoft.com/office/officeart/2018/5/layout/CenteredIconLabelDescriptionList"/>
    <dgm:cxn modelId="{7FB67229-93D1-4678-8275-CCD55985FB2D}" type="presOf" srcId="{82A81448-DB4A-48E9-953C-2FA74F8620A3}" destId="{ECEDE46F-B684-4D9F-A5BE-80F1F8B7C464}" srcOrd="0" destOrd="1" presId="urn:microsoft.com/office/officeart/2018/5/layout/CenteredIconLabelDescriptionList"/>
    <dgm:cxn modelId="{F9C97D2F-DE83-4BFC-B494-F60D6EA527C0}" type="presOf" srcId="{2CD46695-6C0F-48AD-B698-590EFD45893B}" destId="{D9B83922-002C-4377-8B15-E9DF11AA6A82}" srcOrd="0" destOrd="0" presId="urn:microsoft.com/office/officeart/2018/5/layout/CenteredIconLabelDescriptionList"/>
    <dgm:cxn modelId="{37A2E446-EB00-4C0A-BB3B-2A405CD200B5}" type="presOf" srcId="{147542C7-A0E4-4705-A9D7-D081CE638F65}" destId="{ECEDE46F-B684-4D9F-A5BE-80F1F8B7C464}" srcOrd="0" destOrd="0" presId="urn:microsoft.com/office/officeart/2018/5/layout/CenteredIconLabelDescriptionList"/>
    <dgm:cxn modelId="{EA51145C-1212-410B-BDF8-258D07F71CD0}" srcId="{2CD46695-6C0F-48AD-B698-590EFD45893B}" destId="{147542C7-A0E4-4705-A9D7-D081CE638F65}" srcOrd="0" destOrd="0" parTransId="{D34092C0-9A0A-4D30-90E7-6B9456F1DD08}" sibTransId="{DB864490-ACE1-4F23-B4DE-DC66D1D06D47}"/>
    <dgm:cxn modelId="{4F48E268-D44B-4696-A533-9921F9B25203}" srcId="{6AB8B235-CA6F-4ED7-9A5B-0CA4A4ECE8A9}" destId="{CDF9B9D2-C630-4CD3-971F-F2C46AB6B396}" srcOrd="1" destOrd="0" parTransId="{D6B2C06A-C1B4-45A1-BCD5-7548F17019FE}" sibTransId="{A7D82FD6-22E6-4B72-8AC0-4464136ACEB1}"/>
    <dgm:cxn modelId="{7F12EF75-2239-4B98-A2A3-062BB51EDA53}" srcId="{CDF9B9D2-C630-4CD3-971F-F2C46AB6B396}" destId="{E417D438-3621-4B9C-A2B2-3F5C17ABE740}" srcOrd="1" destOrd="0" parTransId="{1626945E-B9FF-4716-A44E-D7192CAD2857}" sibTransId="{C99CEB2E-7504-44D6-ABA0-F34BE4D3057D}"/>
    <dgm:cxn modelId="{DDD8B082-A349-4A78-BBEA-2CBFB24AD88E}" srcId="{6AB8B235-CA6F-4ED7-9A5B-0CA4A4ECE8A9}" destId="{2CD46695-6C0F-48AD-B698-590EFD45893B}" srcOrd="0" destOrd="0" parTransId="{E78BA5E4-A46B-456C-9C60-519735BDC89A}" sibTransId="{68C3FB8F-5FA4-4BE7-9C7C-27C152133EFB}"/>
    <dgm:cxn modelId="{C9F50C85-F081-46C3-A627-9579977ED01C}" srcId="{2CD46695-6C0F-48AD-B698-590EFD45893B}" destId="{82A81448-DB4A-48E9-953C-2FA74F8620A3}" srcOrd="1" destOrd="0" parTransId="{B8E392CA-5369-4A0E-9B83-4ED69E56B2E5}" sibTransId="{2F22079E-0C87-42FA-9812-FE6AE8933B87}"/>
    <dgm:cxn modelId="{208BB494-9860-4C6A-8C28-B31B08F3D96E}" srcId="{CDF9B9D2-C630-4CD3-971F-F2C46AB6B396}" destId="{D7EEABCB-E771-488F-9C1C-9F379A85FB0A}" srcOrd="0" destOrd="0" parTransId="{700B1434-B31D-45A6-B53A-9F3C2244AA0A}" sibTransId="{8ABEEEEB-7D89-433D-969F-535AA74B2652}"/>
    <dgm:cxn modelId="{A23F7C9B-1318-4868-8DD3-656E24332114}" type="presOf" srcId="{6AB8B235-CA6F-4ED7-9A5B-0CA4A4ECE8A9}" destId="{CBADA21F-9FDB-469A-B577-2AC0630A45ED}" srcOrd="0" destOrd="0" presId="urn:microsoft.com/office/officeart/2018/5/layout/CenteredIconLabelDescriptionList"/>
    <dgm:cxn modelId="{53DA27DF-4BF8-41BA-8673-E8528B2CCDB4}" type="presOf" srcId="{CDF9B9D2-C630-4CD3-971F-F2C46AB6B396}" destId="{791362B8-7621-46FD-966E-5025EBC7EDFF}" srcOrd="0" destOrd="0" presId="urn:microsoft.com/office/officeart/2018/5/layout/CenteredIconLabelDescriptionList"/>
    <dgm:cxn modelId="{4DF444B5-CAEE-4D88-B729-B7671DA993ED}" type="presParOf" srcId="{CBADA21F-9FDB-469A-B577-2AC0630A45ED}" destId="{A5ED53DE-AB56-48E4-B4C4-0A7297EEC89A}" srcOrd="0" destOrd="0" presId="urn:microsoft.com/office/officeart/2018/5/layout/CenteredIconLabelDescriptionList"/>
    <dgm:cxn modelId="{D77AE144-6A6C-4FD8-BC29-CA36DB9260C1}" type="presParOf" srcId="{A5ED53DE-AB56-48E4-B4C4-0A7297EEC89A}" destId="{655332D9-4FD9-4004-84E6-6ADD632C2304}" srcOrd="0" destOrd="0" presId="urn:microsoft.com/office/officeart/2018/5/layout/CenteredIconLabelDescriptionList"/>
    <dgm:cxn modelId="{DBC9CB11-3A85-468D-8A31-CD46A4C32911}" type="presParOf" srcId="{A5ED53DE-AB56-48E4-B4C4-0A7297EEC89A}" destId="{1463856D-4822-4361-A671-DACC2125FCA0}" srcOrd="1" destOrd="0" presId="urn:microsoft.com/office/officeart/2018/5/layout/CenteredIconLabelDescriptionList"/>
    <dgm:cxn modelId="{2FCB4033-75C8-4A5A-BA82-D2EB1CB7C83A}" type="presParOf" srcId="{A5ED53DE-AB56-48E4-B4C4-0A7297EEC89A}" destId="{D9B83922-002C-4377-8B15-E9DF11AA6A82}" srcOrd="2" destOrd="0" presId="urn:microsoft.com/office/officeart/2018/5/layout/CenteredIconLabelDescriptionList"/>
    <dgm:cxn modelId="{45DC0B43-056A-401A-B695-5978C2CD52F4}" type="presParOf" srcId="{A5ED53DE-AB56-48E4-B4C4-0A7297EEC89A}" destId="{AD47E79B-0C01-4367-883A-E6E73E139D18}" srcOrd="3" destOrd="0" presId="urn:microsoft.com/office/officeart/2018/5/layout/CenteredIconLabelDescriptionList"/>
    <dgm:cxn modelId="{4DD5C46F-19F3-4203-8102-F625BE3ED27F}" type="presParOf" srcId="{A5ED53DE-AB56-48E4-B4C4-0A7297EEC89A}" destId="{ECEDE46F-B684-4D9F-A5BE-80F1F8B7C464}" srcOrd="4" destOrd="0" presId="urn:microsoft.com/office/officeart/2018/5/layout/CenteredIconLabelDescriptionList"/>
    <dgm:cxn modelId="{8F52BA40-9700-4172-AFFB-54F638683889}" type="presParOf" srcId="{CBADA21F-9FDB-469A-B577-2AC0630A45ED}" destId="{380088C9-1BC2-48C5-84F4-D44ED06E49CE}" srcOrd="1" destOrd="0" presId="urn:microsoft.com/office/officeart/2018/5/layout/CenteredIconLabelDescriptionList"/>
    <dgm:cxn modelId="{6C4FD75B-A99B-4FB6-B030-8A1959CF7DBF}" type="presParOf" srcId="{CBADA21F-9FDB-469A-B577-2AC0630A45ED}" destId="{F9F1F7C7-0BCA-4BCB-839F-411DD6CBAF51}" srcOrd="2" destOrd="0" presId="urn:microsoft.com/office/officeart/2018/5/layout/CenteredIconLabelDescriptionList"/>
    <dgm:cxn modelId="{C141A136-0CE4-4CDD-AA3C-2FA52532C2EF}" type="presParOf" srcId="{F9F1F7C7-0BCA-4BCB-839F-411DD6CBAF51}" destId="{D2AA3ED2-9696-4E63-AE8D-86D556AF4713}" srcOrd="0" destOrd="0" presId="urn:microsoft.com/office/officeart/2018/5/layout/CenteredIconLabelDescriptionList"/>
    <dgm:cxn modelId="{95CA843B-C2A4-4FF0-BFC2-3AA03D44DE51}" type="presParOf" srcId="{F9F1F7C7-0BCA-4BCB-839F-411DD6CBAF51}" destId="{AA67A714-BD51-4C3E-B547-A8A933EECF35}" srcOrd="1" destOrd="0" presId="urn:microsoft.com/office/officeart/2018/5/layout/CenteredIconLabelDescriptionList"/>
    <dgm:cxn modelId="{4B6B5ABC-863E-4AAD-BE51-7716B6956800}" type="presParOf" srcId="{F9F1F7C7-0BCA-4BCB-839F-411DD6CBAF51}" destId="{791362B8-7621-46FD-966E-5025EBC7EDFF}" srcOrd="2" destOrd="0" presId="urn:microsoft.com/office/officeart/2018/5/layout/CenteredIconLabelDescriptionList"/>
    <dgm:cxn modelId="{6D919C36-FB41-482D-999B-4A6DC03F801D}" type="presParOf" srcId="{F9F1F7C7-0BCA-4BCB-839F-411DD6CBAF51}" destId="{BD12A25E-53BF-4A21-8027-DD14D3920C5F}" srcOrd="3" destOrd="0" presId="urn:microsoft.com/office/officeart/2018/5/layout/CenteredIconLabelDescriptionList"/>
    <dgm:cxn modelId="{F6EC5698-938A-4ACF-8C5F-829E8AF74CAC}" type="presParOf" srcId="{F9F1F7C7-0BCA-4BCB-839F-411DD6CBAF51}" destId="{36253E49-35BF-4BF6-9FA1-EF0B125BF76F}"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B96E0AF-4826-4232-8D74-67113042A97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7E35171-427D-495F-969C-C68D03B67858}">
      <dgm:prSet/>
      <dgm:spPr/>
      <dgm:t>
        <a:bodyPr/>
        <a:lstStyle/>
        <a:p>
          <a:r>
            <a:rPr lang="it-IT"/>
            <a:t>Quali sono i problemi che l’hanno spinta a consultare uno specialista?</a:t>
          </a:r>
          <a:endParaRPr lang="en-US"/>
        </a:p>
      </dgm:t>
    </dgm:pt>
    <dgm:pt modelId="{BC8E0BEE-FB3E-4BF2-9464-517595E700A5}" type="parTrans" cxnId="{9BF1B789-672B-4A1D-94DE-A83FCEC5E86B}">
      <dgm:prSet/>
      <dgm:spPr/>
      <dgm:t>
        <a:bodyPr/>
        <a:lstStyle/>
        <a:p>
          <a:endParaRPr lang="en-US"/>
        </a:p>
      </dgm:t>
    </dgm:pt>
    <dgm:pt modelId="{BA7D8852-4EA7-4741-BE79-C5DC15E12614}" type="sibTrans" cxnId="{9BF1B789-672B-4A1D-94DE-A83FCEC5E86B}">
      <dgm:prSet/>
      <dgm:spPr/>
      <dgm:t>
        <a:bodyPr/>
        <a:lstStyle/>
        <a:p>
          <a:endParaRPr lang="en-US"/>
        </a:p>
      </dgm:t>
    </dgm:pt>
    <dgm:pt modelId="{DF80B5B1-7CAB-4BEE-AF63-D680F33C31A1}">
      <dgm:prSet/>
      <dgm:spPr/>
      <dgm:t>
        <a:bodyPr/>
        <a:lstStyle/>
        <a:p>
          <a:r>
            <a:rPr lang="it-IT"/>
            <a:t>Potrebbe essere più preciso, dirmi qualcosa di più a riguardo?</a:t>
          </a:r>
          <a:endParaRPr lang="en-US"/>
        </a:p>
      </dgm:t>
    </dgm:pt>
    <dgm:pt modelId="{97B639CF-4F55-4B1C-A3E9-F1BEFF401B05}" type="parTrans" cxnId="{7991EEB2-6D1F-44C1-8127-61405C15D15A}">
      <dgm:prSet/>
      <dgm:spPr/>
      <dgm:t>
        <a:bodyPr/>
        <a:lstStyle/>
        <a:p>
          <a:endParaRPr lang="en-US"/>
        </a:p>
      </dgm:t>
    </dgm:pt>
    <dgm:pt modelId="{89CA8F44-14B6-419D-BA15-C7AF89F6EE1C}" type="sibTrans" cxnId="{7991EEB2-6D1F-44C1-8127-61405C15D15A}">
      <dgm:prSet/>
      <dgm:spPr/>
      <dgm:t>
        <a:bodyPr/>
        <a:lstStyle/>
        <a:p>
          <a:endParaRPr lang="en-US"/>
        </a:p>
      </dgm:t>
    </dgm:pt>
    <dgm:pt modelId="{648FA58F-8C91-4FE6-8601-2291DBE5A977}">
      <dgm:prSet/>
      <dgm:spPr/>
      <dgm:t>
        <a:bodyPr/>
        <a:lstStyle/>
        <a:p>
          <a:r>
            <a:rPr lang="it-IT"/>
            <a:t>C’è qualcos’altro di cui avrebbe piacere di parlarmi (qualcosa che la preoccupa)?</a:t>
          </a:r>
          <a:endParaRPr lang="en-US"/>
        </a:p>
      </dgm:t>
    </dgm:pt>
    <dgm:pt modelId="{9D3E0816-08A6-4820-ACE1-42B16F944C89}" type="parTrans" cxnId="{23F15A09-F001-44BE-B2B3-DEC866CABFAB}">
      <dgm:prSet/>
      <dgm:spPr/>
      <dgm:t>
        <a:bodyPr/>
        <a:lstStyle/>
        <a:p>
          <a:endParaRPr lang="en-US"/>
        </a:p>
      </dgm:t>
    </dgm:pt>
    <dgm:pt modelId="{9C449E32-E947-40CB-AA65-BDD8DEEC70AB}" type="sibTrans" cxnId="{23F15A09-F001-44BE-B2B3-DEC866CABFAB}">
      <dgm:prSet/>
      <dgm:spPr/>
      <dgm:t>
        <a:bodyPr/>
        <a:lstStyle/>
        <a:p>
          <a:endParaRPr lang="en-US"/>
        </a:p>
      </dgm:t>
    </dgm:pt>
    <dgm:pt modelId="{5A2BB3D7-BB08-4494-8042-F421C8EB856E}">
      <dgm:prSet/>
      <dgm:spPr/>
      <dgm:t>
        <a:bodyPr/>
        <a:lstStyle/>
        <a:p>
          <a:r>
            <a:rPr lang="it-IT"/>
            <a:t>Mi parli della sua routine quotidiana (della sua famiglia, della sua storia personale e del contesto familiare nel quale è cresciuto)</a:t>
          </a:r>
          <a:endParaRPr lang="en-US"/>
        </a:p>
      </dgm:t>
    </dgm:pt>
    <dgm:pt modelId="{804912D0-2C9A-4AA9-AA20-FCA5B622CD22}" type="parTrans" cxnId="{A28A0CE6-51C8-460F-A3D8-26010589C4F7}">
      <dgm:prSet/>
      <dgm:spPr/>
      <dgm:t>
        <a:bodyPr/>
        <a:lstStyle/>
        <a:p>
          <a:endParaRPr lang="en-US"/>
        </a:p>
      </dgm:t>
    </dgm:pt>
    <dgm:pt modelId="{75A11E13-EC9A-4A24-8C2A-3EA4FF9143F7}" type="sibTrans" cxnId="{A28A0CE6-51C8-460F-A3D8-26010589C4F7}">
      <dgm:prSet/>
      <dgm:spPr/>
      <dgm:t>
        <a:bodyPr/>
        <a:lstStyle/>
        <a:p>
          <a:endParaRPr lang="en-US"/>
        </a:p>
      </dgm:t>
    </dgm:pt>
    <dgm:pt modelId="{20981C81-3F07-4A3E-85D9-64E84432EF82}">
      <dgm:prSet/>
      <dgm:spPr/>
      <dgm:t>
        <a:bodyPr/>
        <a:lstStyle/>
        <a:p>
          <a:r>
            <a:rPr lang="it-IT"/>
            <a:t>Ci sono domande che vorrebbe farmi?</a:t>
          </a:r>
          <a:endParaRPr lang="en-US"/>
        </a:p>
      </dgm:t>
    </dgm:pt>
    <dgm:pt modelId="{BEEB2C9E-D1E0-4DA4-8E2D-3CF4D0F79B8D}" type="parTrans" cxnId="{4FAB90E4-DC3D-4153-B5E9-0A79D901D156}">
      <dgm:prSet/>
      <dgm:spPr/>
      <dgm:t>
        <a:bodyPr/>
        <a:lstStyle/>
        <a:p>
          <a:endParaRPr lang="en-US"/>
        </a:p>
      </dgm:t>
    </dgm:pt>
    <dgm:pt modelId="{A9D5F217-567A-4A88-9272-3F0005022D16}" type="sibTrans" cxnId="{4FAB90E4-DC3D-4153-B5E9-0A79D901D156}">
      <dgm:prSet/>
      <dgm:spPr/>
      <dgm:t>
        <a:bodyPr/>
        <a:lstStyle/>
        <a:p>
          <a:endParaRPr lang="en-US"/>
        </a:p>
      </dgm:t>
    </dgm:pt>
    <dgm:pt modelId="{F608B768-B07B-4513-A79F-CE732EFBA246}" type="pres">
      <dgm:prSet presAssocID="{9B96E0AF-4826-4232-8D74-67113042A975}" presName="root" presStyleCnt="0">
        <dgm:presLayoutVars>
          <dgm:dir/>
          <dgm:resizeHandles val="exact"/>
        </dgm:presLayoutVars>
      </dgm:prSet>
      <dgm:spPr/>
    </dgm:pt>
    <dgm:pt modelId="{6A8BFAF7-9325-4D9B-9B37-50264CF08E1E}" type="pres">
      <dgm:prSet presAssocID="{9B96E0AF-4826-4232-8D74-67113042A975}" presName="container" presStyleCnt="0">
        <dgm:presLayoutVars>
          <dgm:dir/>
          <dgm:resizeHandles val="exact"/>
        </dgm:presLayoutVars>
      </dgm:prSet>
      <dgm:spPr/>
    </dgm:pt>
    <dgm:pt modelId="{EDEA5237-0644-499E-A929-625BFCB83FCB}" type="pres">
      <dgm:prSet presAssocID="{77E35171-427D-495F-969C-C68D03B67858}" presName="compNode" presStyleCnt="0"/>
      <dgm:spPr/>
    </dgm:pt>
    <dgm:pt modelId="{823982BC-D168-4BC7-A51A-8DD8811648E8}" type="pres">
      <dgm:prSet presAssocID="{77E35171-427D-495F-969C-C68D03B67858}" presName="iconBgRect" presStyleLbl="bgShp" presStyleIdx="0" presStyleCnt="5"/>
      <dgm:spPr/>
    </dgm:pt>
    <dgm:pt modelId="{1159AD9E-4152-4B74-96A8-78FF2718EA68}" type="pres">
      <dgm:prSet presAssocID="{77E35171-427D-495F-969C-C68D03B6785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2479F411-81E6-480A-B915-4FE8E9C30D59}" type="pres">
      <dgm:prSet presAssocID="{77E35171-427D-495F-969C-C68D03B67858}" presName="spaceRect" presStyleCnt="0"/>
      <dgm:spPr/>
    </dgm:pt>
    <dgm:pt modelId="{712D3B03-0A24-4814-966D-2A47FA73C789}" type="pres">
      <dgm:prSet presAssocID="{77E35171-427D-495F-969C-C68D03B67858}" presName="textRect" presStyleLbl="revTx" presStyleIdx="0" presStyleCnt="5">
        <dgm:presLayoutVars>
          <dgm:chMax val="1"/>
          <dgm:chPref val="1"/>
        </dgm:presLayoutVars>
      </dgm:prSet>
      <dgm:spPr/>
    </dgm:pt>
    <dgm:pt modelId="{03912782-C9E3-4DD8-8CDE-0B0C151CDC88}" type="pres">
      <dgm:prSet presAssocID="{BA7D8852-4EA7-4741-BE79-C5DC15E12614}" presName="sibTrans" presStyleLbl="sibTrans2D1" presStyleIdx="0" presStyleCnt="0"/>
      <dgm:spPr/>
    </dgm:pt>
    <dgm:pt modelId="{C96DA4B3-3AC5-435A-9ECE-E305BCA75BC6}" type="pres">
      <dgm:prSet presAssocID="{DF80B5B1-7CAB-4BEE-AF63-D680F33C31A1}" presName="compNode" presStyleCnt="0"/>
      <dgm:spPr/>
    </dgm:pt>
    <dgm:pt modelId="{C0078E9A-057B-465F-9B0D-CA02C4223408}" type="pres">
      <dgm:prSet presAssocID="{DF80B5B1-7CAB-4BEE-AF63-D680F33C31A1}" presName="iconBgRect" presStyleLbl="bgShp" presStyleIdx="1" presStyleCnt="5"/>
      <dgm:spPr/>
    </dgm:pt>
    <dgm:pt modelId="{0ED8AB65-5CDD-429B-A565-A997A7793F67}" type="pres">
      <dgm:prSet presAssocID="{DF80B5B1-7CAB-4BEE-AF63-D680F33C31A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3D114589-21C4-483F-B02D-5E76B3AB3EBA}" type="pres">
      <dgm:prSet presAssocID="{DF80B5B1-7CAB-4BEE-AF63-D680F33C31A1}" presName="spaceRect" presStyleCnt="0"/>
      <dgm:spPr/>
    </dgm:pt>
    <dgm:pt modelId="{FC53E6E5-3ADF-404F-A737-9258C483E90B}" type="pres">
      <dgm:prSet presAssocID="{DF80B5B1-7CAB-4BEE-AF63-D680F33C31A1}" presName="textRect" presStyleLbl="revTx" presStyleIdx="1" presStyleCnt="5">
        <dgm:presLayoutVars>
          <dgm:chMax val="1"/>
          <dgm:chPref val="1"/>
        </dgm:presLayoutVars>
      </dgm:prSet>
      <dgm:spPr/>
    </dgm:pt>
    <dgm:pt modelId="{FB21E5B8-38C5-4FB5-B229-EEFC4BC7C81C}" type="pres">
      <dgm:prSet presAssocID="{89CA8F44-14B6-419D-BA15-C7AF89F6EE1C}" presName="sibTrans" presStyleLbl="sibTrans2D1" presStyleIdx="0" presStyleCnt="0"/>
      <dgm:spPr/>
    </dgm:pt>
    <dgm:pt modelId="{9E5796A6-2FB9-48FA-BAC5-E46B4DF8B72B}" type="pres">
      <dgm:prSet presAssocID="{648FA58F-8C91-4FE6-8601-2291DBE5A977}" presName="compNode" presStyleCnt="0"/>
      <dgm:spPr/>
    </dgm:pt>
    <dgm:pt modelId="{176CE8C0-D2C4-4243-A636-08DA1BFC694B}" type="pres">
      <dgm:prSet presAssocID="{648FA58F-8C91-4FE6-8601-2291DBE5A977}" presName="iconBgRect" presStyleLbl="bgShp" presStyleIdx="2" presStyleCnt="5"/>
      <dgm:spPr/>
    </dgm:pt>
    <dgm:pt modelId="{28BCBC6E-142C-4701-992B-40E80D80598C}" type="pres">
      <dgm:prSet presAssocID="{648FA58F-8C91-4FE6-8601-2291DBE5A97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6901E78D-86B1-47D3-9A47-7E70A9234E81}" type="pres">
      <dgm:prSet presAssocID="{648FA58F-8C91-4FE6-8601-2291DBE5A977}" presName="spaceRect" presStyleCnt="0"/>
      <dgm:spPr/>
    </dgm:pt>
    <dgm:pt modelId="{7C9F21B6-76D3-4080-BF1E-572C53A7AFF8}" type="pres">
      <dgm:prSet presAssocID="{648FA58F-8C91-4FE6-8601-2291DBE5A977}" presName="textRect" presStyleLbl="revTx" presStyleIdx="2" presStyleCnt="5">
        <dgm:presLayoutVars>
          <dgm:chMax val="1"/>
          <dgm:chPref val="1"/>
        </dgm:presLayoutVars>
      </dgm:prSet>
      <dgm:spPr/>
    </dgm:pt>
    <dgm:pt modelId="{5362BDDC-051B-485B-AD67-DAF152526242}" type="pres">
      <dgm:prSet presAssocID="{9C449E32-E947-40CB-AA65-BDD8DEEC70AB}" presName="sibTrans" presStyleLbl="sibTrans2D1" presStyleIdx="0" presStyleCnt="0"/>
      <dgm:spPr/>
    </dgm:pt>
    <dgm:pt modelId="{B26511A2-F39C-4253-A227-7D54898453B4}" type="pres">
      <dgm:prSet presAssocID="{5A2BB3D7-BB08-4494-8042-F421C8EB856E}" presName="compNode" presStyleCnt="0"/>
      <dgm:spPr/>
    </dgm:pt>
    <dgm:pt modelId="{DAEAA468-3263-4D72-B897-483E3BA97B5D}" type="pres">
      <dgm:prSet presAssocID="{5A2BB3D7-BB08-4494-8042-F421C8EB856E}" presName="iconBgRect" presStyleLbl="bgShp" presStyleIdx="3" presStyleCnt="5"/>
      <dgm:spPr/>
    </dgm:pt>
    <dgm:pt modelId="{6A299D1B-EACF-43E5-A052-A925112A6174}" type="pres">
      <dgm:prSet presAssocID="{5A2BB3D7-BB08-4494-8042-F421C8EB856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Occhio"/>
        </a:ext>
      </dgm:extLst>
    </dgm:pt>
    <dgm:pt modelId="{442E0E9E-C32F-4DD5-AEA7-0FB00A1E989A}" type="pres">
      <dgm:prSet presAssocID="{5A2BB3D7-BB08-4494-8042-F421C8EB856E}" presName="spaceRect" presStyleCnt="0"/>
      <dgm:spPr/>
    </dgm:pt>
    <dgm:pt modelId="{141D7B24-CB8D-4BBE-B75C-F5285DA589DA}" type="pres">
      <dgm:prSet presAssocID="{5A2BB3D7-BB08-4494-8042-F421C8EB856E}" presName="textRect" presStyleLbl="revTx" presStyleIdx="3" presStyleCnt="5">
        <dgm:presLayoutVars>
          <dgm:chMax val="1"/>
          <dgm:chPref val="1"/>
        </dgm:presLayoutVars>
      </dgm:prSet>
      <dgm:spPr/>
    </dgm:pt>
    <dgm:pt modelId="{A3FED9F9-E740-4F2E-A98C-96E4B84170F6}" type="pres">
      <dgm:prSet presAssocID="{75A11E13-EC9A-4A24-8C2A-3EA4FF9143F7}" presName="sibTrans" presStyleLbl="sibTrans2D1" presStyleIdx="0" presStyleCnt="0"/>
      <dgm:spPr/>
    </dgm:pt>
    <dgm:pt modelId="{2C2A953B-21C4-4A64-892E-677EE37DAB71}" type="pres">
      <dgm:prSet presAssocID="{20981C81-3F07-4A3E-85D9-64E84432EF82}" presName="compNode" presStyleCnt="0"/>
      <dgm:spPr/>
    </dgm:pt>
    <dgm:pt modelId="{C11B2F4A-90A7-4EA7-A293-7384F6B88151}" type="pres">
      <dgm:prSet presAssocID="{20981C81-3F07-4A3E-85D9-64E84432EF82}" presName="iconBgRect" presStyleLbl="bgShp" presStyleIdx="4" presStyleCnt="5"/>
      <dgm:spPr/>
    </dgm:pt>
    <dgm:pt modelId="{DDE3780D-A295-4DE6-93DF-25F3D62596E3}" type="pres">
      <dgm:prSet presAssocID="{20981C81-3F07-4A3E-85D9-64E84432EF8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BA2F75C0-9452-4C8F-A634-6B7EDDA21BFA}" type="pres">
      <dgm:prSet presAssocID="{20981C81-3F07-4A3E-85D9-64E84432EF82}" presName="spaceRect" presStyleCnt="0"/>
      <dgm:spPr/>
    </dgm:pt>
    <dgm:pt modelId="{1E967190-CE61-4D62-9C27-7D171F947122}" type="pres">
      <dgm:prSet presAssocID="{20981C81-3F07-4A3E-85D9-64E84432EF82}" presName="textRect" presStyleLbl="revTx" presStyleIdx="4" presStyleCnt="5">
        <dgm:presLayoutVars>
          <dgm:chMax val="1"/>
          <dgm:chPref val="1"/>
        </dgm:presLayoutVars>
      </dgm:prSet>
      <dgm:spPr/>
    </dgm:pt>
  </dgm:ptLst>
  <dgm:cxnLst>
    <dgm:cxn modelId="{23F15A09-F001-44BE-B2B3-DEC866CABFAB}" srcId="{9B96E0AF-4826-4232-8D74-67113042A975}" destId="{648FA58F-8C91-4FE6-8601-2291DBE5A977}" srcOrd="2" destOrd="0" parTransId="{9D3E0816-08A6-4820-ACE1-42B16F944C89}" sibTransId="{9C449E32-E947-40CB-AA65-BDD8DEEC70AB}"/>
    <dgm:cxn modelId="{96271616-6019-4C69-AF7A-B2AF68553940}" type="presOf" srcId="{BA7D8852-4EA7-4741-BE79-C5DC15E12614}" destId="{03912782-C9E3-4DD8-8CDE-0B0C151CDC88}" srcOrd="0" destOrd="0" presId="urn:microsoft.com/office/officeart/2018/2/layout/IconCircleList"/>
    <dgm:cxn modelId="{D5D5C717-0785-4DB5-9FD5-F35DD456F1DC}" type="presOf" srcId="{DF80B5B1-7CAB-4BEE-AF63-D680F33C31A1}" destId="{FC53E6E5-3ADF-404F-A737-9258C483E90B}" srcOrd="0" destOrd="0" presId="urn:microsoft.com/office/officeart/2018/2/layout/IconCircleList"/>
    <dgm:cxn modelId="{01585B1D-2F3B-4310-A460-EED0CEBEEA9A}" type="presOf" srcId="{5A2BB3D7-BB08-4494-8042-F421C8EB856E}" destId="{141D7B24-CB8D-4BBE-B75C-F5285DA589DA}" srcOrd="0" destOrd="0" presId="urn:microsoft.com/office/officeart/2018/2/layout/IconCircleList"/>
    <dgm:cxn modelId="{CF0A7C35-8754-4C22-9E6E-1D2B6A637950}" type="presOf" srcId="{648FA58F-8C91-4FE6-8601-2291DBE5A977}" destId="{7C9F21B6-76D3-4080-BF1E-572C53A7AFF8}" srcOrd="0" destOrd="0" presId="urn:microsoft.com/office/officeart/2018/2/layout/IconCircleList"/>
    <dgm:cxn modelId="{B56BE65F-B124-4448-84BE-7698D4F540F2}" type="presOf" srcId="{75A11E13-EC9A-4A24-8C2A-3EA4FF9143F7}" destId="{A3FED9F9-E740-4F2E-A98C-96E4B84170F6}" srcOrd="0" destOrd="0" presId="urn:microsoft.com/office/officeart/2018/2/layout/IconCircleList"/>
    <dgm:cxn modelId="{9BF1B789-672B-4A1D-94DE-A83FCEC5E86B}" srcId="{9B96E0AF-4826-4232-8D74-67113042A975}" destId="{77E35171-427D-495F-969C-C68D03B67858}" srcOrd="0" destOrd="0" parTransId="{BC8E0BEE-FB3E-4BF2-9464-517595E700A5}" sibTransId="{BA7D8852-4EA7-4741-BE79-C5DC15E12614}"/>
    <dgm:cxn modelId="{835C6098-6085-4794-A490-591538BF093F}" type="presOf" srcId="{9B96E0AF-4826-4232-8D74-67113042A975}" destId="{F608B768-B07B-4513-A79F-CE732EFBA246}" srcOrd="0" destOrd="0" presId="urn:microsoft.com/office/officeart/2018/2/layout/IconCircleList"/>
    <dgm:cxn modelId="{3065189F-7657-4669-B6AB-A6F371D8B88C}" type="presOf" srcId="{77E35171-427D-495F-969C-C68D03B67858}" destId="{712D3B03-0A24-4814-966D-2A47FA73C789}" srcOrd="0" destOrd="0" presId="urn:microsoft.com/office/officeart/2018/2/layout/IconCircleList"/>
    <dgm:cxn modelId="{F3D5D5AF-B9AE-48A5-9375-91F4467FE6EF}" type="presOf" srcId="{9C449E32-E947-40CB-AA65-BDD8DEEC70AB}" destId="{5362BDDC-051B-485B-AD67-DAF152526242}" srcOrd="0" destOrd="0" presId="urn:microsoft.com/office/officeart/2018/2/layout/IconCircleList"/>
    <dgm:cxn modelId="{7991EEB2-6D1F-44C1-8127-61405C15D15A}" srcId="{9B96E0AF-4826-4232-8D74-67113042A975}" destId="{DF80B5B1-7CAB-4BEE-AF63-D680F33C31A1}" srcOrd="1" destOrd="0" parTransId="{97B639CF-4F55-4B1C-A3E9-F1BEFF401B05}" sibTransId="{89CA8F44-14B6-419D-BA15-C7AF89F6EE1C}"/>
    <dgm:cxn modelId="{95F6C0BC-9EFC-4DCC-B35D-407F42B8C910}" type="presOf" srcId="{89CA8F44-14B6-419D-BA15-C7AF89F6EE1C}" destId="{FB21E5B8-38C5-4FB5-B229-EEFC4BC7C81C}" srcOrd="0" destOrd="0" presId="urn:microsoft.com/office/officeart/2018/2/layout/IconCircleList"/>
    <dgm:cxn modelId="{F7C433DF-B1E4-4EC3-9FB3-D6C4AF699C30}" type="presOf" srcId="{20981C81-3F07-4A3E-85D9-64E84432EF82}" destId="{1E967190-CE61-4D62-9C27-7D171F947122}" srcOrd="0" destOrd="0" presId="urn:microsoft.com/office/officeart/2018/2/layout/IconCircleList"/>
    <dgm:cxn modelId="{4FAB90E4-DC3D-4153-B5E9-0A79D901D156}" srcId="{9B96E0AF-4826-4232-8D74-67113042A975}" destId="{20981C81-3F07-4A3E-85D9-64E84432EF82}" srcOrd="4" destOrd="0" parTransId="{BEEB2C9E-D1E0-4DA4-8E2D-3CF4D0F79B8D}" sibTransId="{A9D5F217-567A-4A88-9272-3F0005022D16}"/>
    <dgm:cxn modelId="{A28A0CE6-51C8-460F-A3D8-26010589C4F7}" srcId="{9B96E0AF-4826-4232-8D74-67113042A975}" destId="{5A2BB3D7-BB08-4494-8042-F421C8EB856E}" srcOrd="3" destOrd="0" parTransId="{804912D0-2C9A-4AA9-AA20-FCA5B622CD22}" sibTransId="{75A11E13-EC9A-4A24-8C2A-3EA4FF9143F7}"/>
    <dgm:cxn modelId="{669F9EF1-3BBF-4064-B4DF-C8C0D01848D3}" type="presParOf" srcId="{F608B768-B07B-4513-A79F-CE732EFBA246}" destId="{6A8BFAF7-9325-4D9B-9B37-50264CF08E1E}" srcOrd="0" destOrd="0" presId="urn:microsoft.com/office/officeart/2018/2/layout/IconCircleList"/>
    <dgm:cxn modelId="{E480C2F5-48BA-4488-AAE1-81C54F2F0229}" type="presParOf" srcId="{6A8BFAF7-9325-4D9B-9B37-50264CF08E1E}" destId="{EDEA5237-0644-499E-A929-625BFCB83FCB}" srcOrd="0" destOrd="0" presId="urn:microsoft.com/office/officeart/2018/2/layout/IconCircleList"/>
    <dgm:cxn modelId="{23CB8918-2327-4855-B52D-255B300022AB}" type="presParOf" srcId="{EDEA5237-0644-499E-A929-625BFCB83FCB}" destId="{823982BC-D168-4BC7-A51A-8DD8811648E8}" srcOrd="0" destOrd="0" presId="urn:microsoft.com/office/officeart/2018/2/layout/IconCircleList"/>
    <dgm:cxn modelId="{AEE19EC0-DA38-4D0D-BEEB-CBD12DAEE70C}" type="presParOf" srcId="{EDEA5237-0644-499E-A929-625BFCB83FCB}" destId="{1159AD9E-4152-4B74-96A8-78FF2718EA68}" srcOrd="1" destOrd="0" presId="urn:microsoft.com/office/officeart/2018/2/layout/IconCircleList"/>
    <dgm:cxn modelId="{5947D54E-864C-44CA-A426-787DBDEFD906}" type="presParOf" srcId="{EDEA5237-0644-499E-A929-625BFCB83FCB}" destId="{2479F411-81E6-480A-B915-4FE8E9C30D59}" srcOrd="2" destOrd="0" presId="urn:microsoft.com/office/officeart/2018/2/layout/IconCircleList"/>
    <dgm:cxn modelId="{AF7D0627-B5CA-4908-960E-D05E2D5663AF}" type="presParOf" srcId="{EDEA5237-0644-499E-A929-625BFCB83FCB}" destId="{712D3B03-0A24-4814-966D-2A47FA73C789}" srcOrd="3" destOrd="0" presId="urn:microsoft.com/office/officeart/2018/2/layout/IconCircleList"/>
    <dgm:cxn modelId="{29493137-6FD0-4B80-A842-4619678DA079}" type="presParOf" srcId="{6A8BFAF7-9325-4D9B-9B37-50264CF08E1E}" destId="{03912782-C9E3-4DD8-8CDE-0B0C151CDC88}" srcOrd="1" destOrd="0" presId="urn:microsoft.com/office/officeart/2018/2/layout/IconCircleList"/>
    <dgm:cxn modelId="{36C66E31-D337-4CE0-8B67-9A45A0658783}" type="presParOf" srcId="{6A8BFAF7-9325-4D9B-9B37-50264CF08E1E}" destId="{C96DA4B3-3AC5-435A-9ECE-E305BCA75BC6}" srcOrd="2" destOrd="0" presId="urn:microsoft.com/office/officeart/2018/2/layout/IconCircleList"/>
    <dgm:cxn modelId="{F47FC72F-DF35-4F0B-A9D3-D6AA58A1BC20}" type="presParOf" srcId="{C96DA4B3-3AC5-435A-9ECE-E305BCA75BC6}" destId="{C0078E9A-057B-465F-9B0D-CA02C4223408}" srcOrd="0" destOrd="0" presId="urn:microsoft.com/office/officeart/2018/2/layout/IconCircleList"/>
    <dgm:cxn modelId="{E4ED83DB-98B9-48AF-AAFA-8BF5133615CD}" type="presParOf" srcId="{C96DA4B3-3AC5-435A-9ECE-E305BCA75BC6}" destId="{0ED8AB65-5CDD-429B-A565-A997A7793F67}" srcOrd="1" destOrd="0" presId="urn:microsoft.com/office/officeart/2018/2/layout/IconCircleList"/>
    <dgm:cxn modelId="{0BB5D3DA-F950-4261-BE57-B3933AD9B581}" type="presParOf" srcId="{C96DA4B3-3AC5-435A-9ECE-E305BCA75BC6}" destId="{3D114589-21C4-483F-B02D-5E76B3AB3EBA}" srcOrd="2" destOrd="0" presId="urn:microsoft.com/office/officeart/2018/2/layout/IconCircleList"/>
    <dgm:cxn modelId="{55F24DF2-51D5-46FE-AD8C-A6A769C7F2E6}" type="presParOf" srcId="{C96DA4B3-3AC5-435A-9ECE-E305BCA75BC6}" destId="{FC53E6E5-3ADF-404F-A737-9258C483E90B}" srcOrd="3" destOrd="0" presId="urn:microsoft.com/office/officeart/2018/2/layout/IconCircleList"/>
    <dgm:cxn modelId="{1A1659B3-2374-4411-81E9-36F52CCA95D4}" type="presParOf" srcId="{6A8BFAF7-9325-4D9B-9B37-50264CF08E1E}" destId="{FB21E5B8-38C5-4FB5-B229-EEFC4BC7C81C}" srcOrd="3" destOrd="0" presId="urn:microsoft.com/office/officeart/2018/2/layout/IconCircleList"/>
    <dgm:cxn modelId="{3B3ADFD1-DB73-4387-A17D-43D49F3433C1}" type="presParOf" srcId="{6A8BFAF7-9325-4D9B-9B37-50264CF08E1E}" destId="{9E5796A6-2FB9-48FA-BAC5-E46B4DF8B72B}" srcOrd="4" destOrd="0" presId="urn:microsoft.com/office/officeart/2018/2/layout/IconCircleList"/>
    <dgm:cxn modelId="{E6681705-0C9C-4C44-85BA-AC3CEB2836AA}" type="presParOf" srcId="{9E5796A6-2FB9-48FA-BAC5-E46B4DF8B72B}" destId="{176CE8C0-D2C4-4243-A636-08DA1BFC694B}" srcOrd="0" destOrd="0" presId="urn:microsoft.com/office/officeart/2018/2/layout/IconCircleList"/>
    <dgm:cxn modelId="{F68C4700-F6CC-4EFD-85FE-94ED453D3FB2}" type="presParOf" srcId="{9E5796A6-2FB9-48FA-BAC5-E46B4DF8B72B}" destId="{28BCBC6E-142C-4701-992B-40E80D80598C}" srcOrd="1" destOrd="0" presId="urn:microsoft.com/office/officeart/2018/2/layout/IconCircleList"/>
    <dgm:cxn modelId="{E439E3B8-4427-4797-9FDE-47C89FECE843}" type="presParOf" srcId="{9E5796A6-2FB9-48FA-BAC5-E46B4DF8B72B}" destId="{6901E78D-86B1-47D3-9A47-7E70A9234E81}" srcOrd="2" destOrd="0" presId="urn:microsoft.com/office/officeart/2018/2/layout/IconCircleList"/>
    <dgm:cxn modelId="{4D090CB9-6A8B-4763-AEC1-7544BB3A8C07}" type="presParOf" srcId="{9E5796A6-2FB9-48FA-BAC5-E46B4DF8B72B}" destId="{7C9F21B6-76D3-4080-BF1E-572C53A7AFF8}" srcOrd="3" destOrd="0" presId="urn:microsoft.com/office/officeart/2018/2/layout/IconCircleList"/>
    <dgm:cxn modelId="{E42025ED-B220-4243-AF8C-40EE7029F2F5}" type="presParOf" srcId="{6A8BFAF7-9325-4D9B-9B37-50264CF08E1E}" destId="{5362BDDC-051B-485B-AD67-DAF152526242}" srcOrd="5" destOrd="0" presId="urn:microsoft.com/office/officeart/2018/2/layout/IconCircleList"/>
    <dgm:cxn modelId="{DF95CAAB-E0A2-4820-BDCB-528D5BEB0DF3}" type="presParOf" srcId="{6A8BFAF7-9325-4D9B-9B37-50264CF08E1E}" destId="{B26511A2-F39C-4253-A227-7D54898453B4}" srcOrd="6" destOrd="0" presId="urn:microsoft.com/office/officeart/2018/2/layout/IconCircleList"/>
    <dgm:cxn modelId="{4BA7AE33-6A9B-42A4-9EDD-56929CFEBD8A}" type="presParOf" srcId="{B26511A2-F39C-4253-A227-7D54898453B4}" destId="{DAEAA468-3263-4D72-B897-483E3BA97B5D}" srcOrd="0" destOrd="0" presId="urn:microsoft.com/office/officeart/2018/2/layout/IconCircleList"/>
    <dgm:cxn modelId="{E5C074BE-7DF9-4796-89F9-983EAEBB77AE}" type="presParOf" srcId="{B26511A2-F39C-4253-A227-7D54898453B4}" destId="{6A299D1B-EACF-43E5-A052-A925112A6174}" srcOrd="1" destOrd="0" presId="urn:microsoft.com/office/officeart/2018/2/layout/IconCircleList"/>
    <dgm:cxn modelId="{FF93C15A-7B32-49AB-B5D8-067898D3BCC6}" type="presParOf" srcId="{B26511A2-F39C-4253-A227-7D54898453B4}" destId="{442E0E9E-C32F-4DD5-AEA7-0FB00A1E989A}" srcOrd="2" destOrd="0" presId="urn:microsoft.com/office/officeart/2018/2/layout/IconCircleList"/>
    <dgm:cxn modelId="{DF93DFC8-8A32-4C0E-936D-2AEFFF080FB0}" type="presParOf" srcId="{B26511A2-F39C-4253-A227-7D54898453B4}" destId="{141D7B24-CB8D-4BBE-B75C-F5285DA589DA}" srcOrd="3" destOrd="0" presId="urn:microsoft.com/office/officeart/2018/2/layout/IconCircleList"/>
    <dgm:cxn modelId="{839A2D58-66AE-471C-89FA-B77BD0706457}" type="presParOf" srcId="{6A8BFAF7-9325-4D9B-9B37-50264CF08E1E}" destId="{A3FED9F9-E740-4F2E-A98C-96E4B84170F6}" srcOrd="7" destOrd="0" presId="urn:microsoft.com/office/officeart/2018/2/layout/IconCircleList"/>
    <dgm:cxn modelId="{34162977-9B47-41FA-9499-CABBCA28EA5A}" type="presParOf" srcId="{6A8BFAF7-9325-4D9B-9B37-50264CF08E1E}" destId="{2C2A953B-21C4-4A64-892E-677EE37DAB71}" srcOrd="8" destOrd="0" presId="urn:microsoft.com/office/officeart/2018/2/layout/IconCircleList"/>
    <dgm:cxn modelId="{DD59A7E0-08BB-4A41-8729-17AC81A1C7CD}" type="presParOf" srcId="{2C2A953B-21C4-4A64-892E-677EE37DAB71}" destId="{C11B2F4A-90A7-4EA7-A293-7384F6B88151}" srcOrd="0" destOrd="0" presId="urn:microsoft.com/office/officeart/2018/2/layout/IconCircleList"/>
    <dgm:cxn modelId="{06B372DA-33AC-4C44-8FE1-B842AF20186B}" type="presParOf" srcId="{2C2A953B-21C4-4A64-892E-677EE37DAB71}" destId="{DDE3780D-A295-4DE6-93DF-25F3D62596E3}" srcOrd="1" destOrd="0" presId="urn:microsoft.com/office/officeart/2018/2/layout/IconCircleList"/>
    <dgm:cxn modelId="{27A83CCC-CD62-4173-9270-0D6D3BC50A0A}" type="presParOf" srcId="{2C2A953B-21C4-4A64-892E-677EE37DAB71}" destId="{BA2F75C0-9452-4C8F-A634-6B7EDDA21BFA}" srcOrd="2" destOrd="0" presId="urn:microsoft.com/office/officeart/2018/2/layout/IconCircleList"/>
    <dgm:cxn modelId="{E90C14D1-446A-4D9D-9DB2-9F35D3D1CB37}" type="presParOf" srcId="{2C2A953B-21C4-4A64-892E-677EE37DAB71}" destId="{1E967190-CE61-4D62-9C27-7D171F94712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DEEED2-6CA7-405E-901B-9B5EBE203527}"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AA6BD67-BE61-4920-A50C-CBFA9954323C}">
      <dgm:prSet/>
      <dgm:spPr/>
      <dgm:t>
        <a:bodyPr/>
        <a:lstStyle/>
        <a:p>
          <a:pPr>
            <a:defRPr b="1"/>
          </a:pPr>
          <a:r>
            <a:rPr lang="it-IT"/>
            <a:t>Vantaggi:</a:t>
          </a:r>
          <a:endParaRPr lang="en-US"/>
        </a:p>
      </dgm:t>
    </dgm:pt>
    <dgm:pt modelId="{21EC5C7E-5C40-448B-971D-86378924BB2E}" type="parTrans" cxnId="{E1AD3E7D-8A02-4D5B-8F1B-94F6208B9E39}">
      <dgm:prSet/>
      <dgm:spPr/>
      <dgm:t>
        <a:bodyPr/>
        <a:lstStyle/>
        <a:p>
          <a:endParaRPr lang="en-US"/>
        </a:p>
      </dgm:t>
    </dgm:pt>
    <dgm:pt modelId="{0C653A1F-B021-4BDC-9ACC-932CDA81C14D}" type="sibTrans" cxnId="{E1AD3E7D-8A02-4D5B-8F1B-94F6208B9E39}">
      <dgm:prSet/>
      <dgm:spPr/>
      <dgm:t>
        <a:bodyPr/>
        <a:lstStyle/>
        <a:p>
          <a:endParaRPr lang="en-US"/>
        </a:p>
      </dgm:t>
    </dgm:pt>
    <dgm:pt modelId="{52B7F5EF-1420-40A7-88BB-A57E0D259974}">
      <dgm:prSet/>
      <dgm:spPr/>
      <dgm:t>
        <a:bodyPr/>
        <a:lstStyle/>
        <a:p>
          <a:r>
            <a:rPr lang="it-IT"/>
            <a:t>focus ristretto, scelto dal medico, precisione</a:t>
          </a:r>
          <a:endParaRPr lang="en-US"/>
        </a:p>
      </dgm:t>
    </dgm:pt>
    <dgm:pt modelId="{28E9249D-BDA0-4F85-9164-9D2921C8FD88}" type="parTrans" cxnId="{2C477E6B-4F72-477C-BF63-D5A59A53A28E}">
      <dgm:prSet/>
      <dgm:spPr/>
      <dgm:t>
        <a:bodyPr/>
        <a:lstStyle/>
        <a:p>
          <a:endParaRPr lang="en-US"/>
        </a:p>
      </dgm:t>
    </dgm:pt>
    <dgm:pt modelId="{340A5395-2287-4339-909C-60A5D7C2ED7B}" type="sibTrans" cxnId="{2C477E6B-4F72-477C-BF63-D5A59A53A28E}">
      <dgm:prSet/>
      <dgm:spPr/>
      <dgm:t>
        <a:bodyPr/>
        <a:lstStyle/>
        <a:p>
          <a:endParaRPr lang="en-US"/>
        </a:p>
      </dgm:t>
    </dgm:pt>
    <dgm:pt modelId="{DF2D4D47-345D-4CE2-B86F-35409046C285}">
      <dgm:prSet/>
      <dgm:spPr/>
      <dgm:t>
        <a:bodyPr/>
        <a:lstStyle/>
        <a:p>
          <a:r>
            <a:rPr lang="it-IT"/>
            <a:t>risposte veloci, chiare</a:t>
          </a:r>
          <a:endParaRPr lang="en-US"/>
        </a:p>
      </dgm:t>
    </dgm:pt>
    <dgm:pt modelId="{B9DA0DD8-571D-4346-87B3-AEAC6EC4BCAF}" type="parTrans" cxnId="{62E594BF-ACBE-46CF-90C4-5AAAF5711AFD}">
      <dgm:prSet/>
      <dgm:spPr/>
      <dgm:t>
        <a:bodyPr/>
        <a:lstStyle/>
        <a:p>
          <a:endParaRPr lang="en-US"/>
        </a:p>
      </dgm:t>
    </dgm:pt>
    <dgm:pt modelId="{FD60E5BD-28D5-43AA-BB6D-A7D694EAFDF8}" type="sibTrans" cxnId="{62E594BF-ACBE-46CF-90C4-5AAAF5711AFD}">
      <dgm:prSet/>
      <dgm:spPr/>
      <dgm:t>
        <a:bodyPr/>
        <a:lstStyle/>
        <a:p>
          <a:endParaRPr lang="en-US"/>
        </a:p>
      </dgm:t>
    </dgm:pt>
    <dgm:pt modelId="{1F5A3BA2-7ABA-4E87-A58A-4BB7B1DF9EA0}">
      <dgm:prSet/>
      <dgm:spPr/>
      <dgm:t>
        <a:bodyPr/>
        <a:lstStyle/>
        <a:p>
          <a:pPr>
            <a:defRPr b="1"/>
          </a:pPr>
          <a:r>
            <a:rPr lang="it-IT"/>
            <a:t>Svantaggi:</a:t>
          </a:r>
          <a:endParaRPr lang="en-US"/>
        </a:p>
      </dgm:t>
    </dgm:pt>
    <dgm:pt modelId="{8C0CF592-139D-417E-8B17-62078B5FE95C}" type="parTrans" cxnId="{338BD637-CCA8-4009-A24C-781AF9FDA792}">
      <dgm:prSet/>
      <dgm:spPr/>
      <dgm:t>
        <a:bodyPr/>
        <a:lstStyle/>
        <a:p>
          <a:endParaRPr lang="en-US"/>
        </a:p>
      </dgm:t>
    </dgm:pt>
    <dgm:pt modelId="{64D42C6D-7BF2-4D32-8C2D-D9448C972BFA}" type="sibTrans" cxnId="{338BD637-CCA8-4009-A24C-781AF9FDA792}">
      <dgm:prSet/>
      <dgm:spPr/>
      <dgm:t>
        <a:bodyPr/>
        <a:lstStyle/>
        <a:p>
          <a:endParaRPr lang="en-US"/>
        </a:p>
      </dgm:t>
    </dgm:pt>
    <dgm:pt modelId="{E89B6A22-7C17-4861-9861-58B62DF35CB9}">
      <dgm:prSet/>
      <dgm:spPr/>
      <dgm:t>
        <a:bodyPr/>
        <a:lstStyle/>
        <a:p>
          <a:r>
            <a:rPr lang="it-IT"/>
            <a:t>Guidano il pz (risposte vero-falso), meno autentiche</a:t>
          </a:r>
          <a:endParaRPr lang="en-US"/>
        </a:p>
      </dgm:t>
    </dgm:pt>
    <dgm:pt modelId="{E8F33BAC-C26D-4702-82AD-902F6305B92A}" type="parTrans" cxnId="{2A68EA1B-8FA1-4E00-A8F9-C81591A66671}">
      <dgm:prSet/>
      <dgm:spPr/>
      <dgm:t>
        <a:bodyPr/>
        <a:lstStyle/>
        <a:p>
          <a:endParaRPr lang="en-US"/>
        </a:p>
      </dgm:t>
    </dgm:pt>
    <dgm:pt modelId="{298C6189-1820-4C70-8007-084FB255CB01}" type="sibTrans" cxnId="{2A68EA1B-8FA1-4E00-A8F9-C81591A66671}">
      <dgm:prSet/>
      <dgm:spPr/>
      <dgm:t>
        <a:bodyPr/>
        <a:lstStyle/>
        <a:p>
          <a:endParaRPr lang="en-US"/>
        </a:p>
      </dgm:t>
    </dgm:pt>
    <dgm:pt modelId="{E842DC03-23CE-446A-AB73-BC2B06CDCB07}">
      <dgm:prSet/>
      <dgm:spPr/>
      <dgm:t>
        <a:bodyPr/>
        <a:lstStyle/>
        <a:p>
          <a:r>
            <a:rPr lang="it-IT"/>
            <a:t>il pz può non riferire cose perché non gli vengono chieste</a:t>
          </a:r>
          <a:endParaRPr lang="en-US"/>
        </a:p>
      </dgm:t>
    </dgm:pt>
    <dgm:pt modelId="{D2755EA1-4EEE-4433-8D44-6F56FD29E93B}" type="parTrans" cxnId="{D49ACB83-5C58-4675-B3A9-D2E6F6361B6B}">
      <dgm:prSet/>
      <dgm:spPr/>
      <dgm:t>
        <a:bodyPr/>
        <a:lstStyle/>
        <a:p>
          <a:endParaRPr lang="en-US"/>
        </a:p>
      </dgm:t>
    </dgm:pt>
    <dgm:pt modelId="{B245E5BB-3215-44A4-82F9-8FCB52C685D7}" type="sibTrans" cxnId="{D49ACB83-5C58-4675-B3A9-D2E6F6361B6B}">
      <dgm:prSet/>
      <dgm:spPr/>
      <dgm:t>
        <a:bodyPr/>
        <a:lstStyle/>
        <a:p>
          <a:endParaRPr lang="en-US"/>
        </a:p>
      </dgm:t>
    </dgm:pt>
    <dgm:pt modelId="{6FE235FF-F366-48A9-882A-340DDB1EFE0D}" type="pres">
      <dgm:prSet presAssocID="{F3DEEED2-6CA7-405E-901B-9B5EBE203527}" presName="root" presStyleCnt="0">
        <dgm:presLayoutVars>
          <dgm:dir/>
          <dgm:resizeHandles val="exact"/>
        </dgm:presLayoutVars>
      </dgm:prSet>
      <dgm:spPr/>
    </dgm:pt>
    <dgm:pt modelId="{A7D51B64-2D01-4366-AA7A-0EF4E3195FE4}" type="pres">
      <dgm:prSet presAssocID="{EAA6BD67-BE61-4920-A50C-CBFA9954323C}" presName="compNode" presStyleCnt="0"/>
      <dgm:spPr/>
    </dgm:pt>
    <dgm:pt modelId="{AFB2B085-7C89-4957-B67A-63627CA32DD2}" type="pres">
      <dgm:prSet presAssocID="{EAA6BD67-BE61-4920-A50C-CBFA9954323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757604D-77B3-4114-AB7C-C8437C5A3FAD}" type="pres">
      <dgm:prSet presAssocID="{EAA6BD67-BE61-4920-A50C-CBFA9954323C}" presName="iconSpace" presStyleCnt="0"/>
      <dgm:spPr/>
    </dgm:pt>
    <dgm:pt modelId="{72F6D1AA-C4FF-4C66-9969-904F3A4289EF}" type="pres">
      <dgm:prSet presAssocID="{EAA6BD67-BE61-4920-A50C-CBFA9954323C}" presName="parTx" presStyleLbl="revTx" presStyleIdx="0" presStyleCnt="4">
        <dgm:presLayoutVars>
          <dgm:chMax val="0"/>
          <dgm:chPref val="0"/>
        </dgm:presLayoutVars>
      </dgm:prSet>
      <dgm:spPr/>
    </dgm:pt>
    <dgm:pt modelId="{6B2EDF2B-E50B-42AE-8324-A2061620CD21}" type="pres">
      <dgm:prSet presAssocID="{EAA6BD67-BE61-4920-A50C-CBFA9954323C}" presName="txSpace" presStyleCnt="0"/>
      <dgm:spPr/>
    </dgm:pt>
    <dgm:pt modelId="{94966D31-02E8-4F37-B161-26E32AC54BAF}" type="pres">
      <dgm:prSet presAssocID="{EAA6BD67-BE61-4920-A50C-CBFA9954323C}" presName="desTx" presStyleLbl="revTx" presStyleIdx="1" presStyleCnt="4">
        <dgm:presLayoutVars/>
      </dgm:prSet>
      <dgm:spPr/>
    </dgm:pt>
    <dgm:pt modelId="{655B0F31-B334-42DB-A695-927E16AFE958}" type="pres">
      <dgm:prSet presAssocID="{0C653A1F-B021-4BDC-9ACC-932CDA81C14D}" presName="sibTrans" presStyleCnt="0"/>
      <dgm:spPr/>
    </dgm:pt>
    <dgm:pt modelId="{A8676E07-D642-4007-B459-867AC98A8E75}" type="pres">
      <dgm:prSet presAssocID="{1F5A3BA2-7ABA-4E87-A58A-4BB7B1DF9EA0}" presName="compNode" presStyleCnt="0"/>
      <dgm:spPr/>
    </dgm:pt>
    <dgm:pt modelId="{6D5A0895-53F2-4057-9338-85B82E736BED}" type="pres">
      <dgm:prSet presAssocID="{1F5A3BA2-7ABA-4E87-A58A-4BB7B1DF9EA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
        </a:ext>
      </dgm:extLst>
    </dgm:pt>
    <dgm:pt modelId="{C1C1828D-F591-4DA5-955D-826E051BD558}" type="pres">
      <dgm:prSet presAssocID="{1F5A3BA2-7ABA-4E87-A58A-4BB7B1DF9EA0}" presName="iconSpace" presStyleCnt="0"/>
      <dgm:spPr/>
    </dgm:pt>
    <dgm:pt modelId="{B9A387BD-C0D3-41BF-833A-DDF89710B282}" type="pres">
      <dgm:prSet presAssocID="{1F5A3BA2-7ABA-4E87-A58A-4BB7B1DF9EA0}" presName="parTx" presStyleLbl="revTx" presStyleIdx="2" presStyleCnt="4">
        <dgm:presLayoutVars>
          <dgm:chMax val="0"/>
          <dgm:chPref val="0"/>
        </dgm:presLayoutVars>
      </dgm:prSet>
      <dgm:spPr/>
    </dgm:pt>
    <dgm:pt modelId="{DEE783C6-7890-420A-944A-8740FC5EF5F0}" type="pres">
      <dgm:prSet presAssocID="{1F5A3BA2-7ABA-4E87-A58A-4BB7B1DF9EA0}" presName="txSpace" presStyleCnt="0"/>
      <dgm:spPr/>
    </dgm:pt>
    <dgm:pt modelId="{8BBF515F-922C-4F35-84F4-DD6653DE1B58}" type="pres">
      <dgm:prSet presAssocID="{1F5A3BA2-7ABA-4E87-A58A-4BB7B1DF9EA0}" presName="desTx" presStyleLbl="revTx" presStyleIdx="3" presStyleCnt="4">
        <dgm:presLayoutVars/>
      </dgm:prSet>
      <dgm:spPr/>
    </dgm:pt>
  </dgm:ptLst>
  <dgm:cxnLst>
    <dgm:cxn modelId="{2A68EA1B-8FA1-4E00-A8F9-C81591A66671}" srcId="{1F5A3BA2-7ABA-4E87-A58A-4BB7B1DF9EA0}" destId="{E89B6A22-7C17-4861-9861-58B62DF35CB9}" srcOrd="0" destOrd="0" parTransId="{E8F33BAC-C26D-4702-82AD-902F6305B92A}" sibTransId="{298C6189-1820-4C70-8007-084FB255CB01}"/>
    <dgm:cxn modelId="{338BD637-CCA8-4009-A24C-781AF9FDA792}" srcId="{F3DEEED2-6CA7-405E-901B-9B5EBE203527}" destId="{1F5A3BA2-7ABA-4E87-A58A-4BB7B1DF9EA0}" srcOrd="1" destOrd="0" parTransId="{8C0CF592-139D-417E-8B17-62078B5FE95C}" sibTransId="{64D42C6D-7BF2-4D32-8C2D-D9448C972BFA}"/>
    <dgm:cxn modelId="{7798C156-64B3-4646-84DB-C233B562D83F}" type="presOf" srcId="{DF2D4D47-345D-4CE2-B86F-35409046C285}" destId="{94966D31-02E8-4F37-B161-26E32AC54BAF}" srcOrd="0" destOrd="1" presId="urn:microsoft.com/office/officeart/2018/5/layout/CenteredIconLabelDescriptionList"/>
    <dgm:cxn modelId="{55AB5E60-7131-4E4F-891C-21CA98DCD2B8}" type="presOf" srcId="{EAA6BD67-BE61-4920-A50C-CBFA9954323C}" destId="{72F6D1AA-C4FF-4C66-9969-904F3A4289EF}" srcOrd="0" destOrd="0" presId="urn:microsoft.com/office/officeart/2018/5/layout/CenteredIconLabelDescriptionList"/>
    <dgm:cxn modelId="{2C477E6B-4F72-477C-BF63-D5A59A53A28E}" srcId="{EAA6BD67-BE61-4920-A50C-CBFA9954323C}" destId="{52B7F5EF-1420-40A7-88BB-A57E0D259974}" srcOrd="0" destOrd="0" parTransId="{28E9249D-BDA0-4F85-9164-9D2921C8FD88}" sibTransId="{340A5395-2287-4339-909C-60A5D7C2ED7B}"/>
    <dgm:cxn modelId="{E1AD3E7D-8A02-4D5B-8F1B-94F6208B9E39}" srcId="{F3DEEED2-6CA7-405E-901B-9B5EBE203527}" destId="{EAA6BD67-BE61-4920-A50C-CBFA9954323C}" srcOrd="0" destOrd="0" parTransId="{21EC5C7E-5C40-448B-971D-86378924BB2E}" sibTransId="{0C653A1F-B021-4BDC-9ACC-932CDA81C14D}"/>
    <dgm:cxn modelId="{D49ACB83-5C58-4675-B3A9-D2E6F6361B6B}" srcId="{1F5A3BA2-7ABA-4E87-A58A-4BB7B1DF9EA0}" destId="{E842DC03-23CE-446A-AB73-BC2B06CDCB07}" srcOrd="1" destOrd="0" parTransId="{D2755EA1-4EEE-4433-8D44-6F56FD29E93B}" sibTransId="{B245E5BB-3215-44A4-82F9-8FCB52C685D7}"/>
    <dgm:cxn modelId="{996A4E9B-C286-4183-8722-9AE4D7F12BF8}" type="presOf" srcId="{1F5A3BA2-7ABA-4E87-A58A-4BB7B1DF9EA0}" destId="{B9A387BD-C0D3-41BF-833A-DDF89710B282}" srcOrd="0" destOrd="0" presId="urn:microsoft.com/office/officeart/2018/5/layout/CenteredIconLabelDescriptionList"/>
    <dgm:cxn modelId="{4ACCA7AA-6A99-4E0D-948E-90F10E5A6A6A}" type="presOf" srcId="{F3DEEED2-6CA7-405E-901B-9B5EBE203527}" destId="{6FE235FF-F366-48A9-882A-340DDB1EFE0D}" srcOrd="0" destOrd="0" presId="urn:microsoft.com/office/officeart/2018/5/layout/CenteredIconLabelDescriptionList"/>
    <dgm:cxn modelId="{62E594BF-ACBE-46CF-90C4-5AAAF5711AFD}" srcId="{EAA6BD67-BE61-4920-A50C-CBFA9954323C}" destId="{DF2D4D47-345D-4CE2-B86F-35409046C285}" srcOrd="1" destOrd="0" parTransId="{B9DA0DD8-571D-4346-87B3-AEAC6EC4BCAF}" sibTransId="{FD60E5BD-28D5-43AA-BB6D-A7D694EAFDF8}"/>
    <dgm:cxn modelId="{431F40E4-6E41-4402-AD72-91C566083D9D}" type="presOf" srcId="{52B7F5EF-1420-40A7-88BB-A57E0D259974}" destId="{94966D31-02E8-4F37-B161-26E32AC54BAF}" srcOrd="0" destOrd="0" presId="urn:microsoft.com/office/officeart/2018/5/layout/CenteredIconLabelDescriptionList"/>
    <dgm:cxn modelId="{FBD206FD-C141-44E3-8EFF-A9E9F9F7AF52}" type="presOf" srcId="{E89B6A22-7C17-4861-9861-58B62DF35CB9}" destId="{8BBF515F-922C-4F35-84F4-DD6653DE1B58}" srcOrd="0" destOrd="0" presId="urn:microsoft.com/office/officeart/2018/5/layout/CenteredIconLabelDescriptionList"/>
    <dgm:cxn modelId="{DE3F61FF-5FF4-4C06-97D2-7CA2BA245F50}" type="presOf" srcId="{E842DC03-23CE-446A-AB73-BC2B06CDCB07}" destId="{8BBF515F-922C-4F35-84F4-DD6653DE1B58}" srcOrd="0" destOrd="1" presId="urn:microsoft.com/office/officeart/2018/5/layout/CenteredIconLabelDescriptionList"/>
    <dgm:cxn modelId="{B1E85B8E-08F8-4899-977F-B53A6C01C8C4}" type="presParOf" srcId="{6FE235FF-F366-48A9-882A-340DDB1EFE0D}" destId="{A7D51B64-2D01-4366-AA7A-0EF4E3195FE4}" srcOrd="0" destOrd="0" presId="urn:microsoft.com/office/officeart/2018/5/layout/CenteredIconLabelDescriptionList"/>
    <dgm:cxn modelId="{9D0DECEA-2B24-47CC-BC0E-0E368A9DF85A}" type="presParOf" srcId="{A7D51B64-2D01-4366-AA7A-0EF4E3195FE4}" destId="{AFB2B085-7C89-4957-B67A-63627CA32DD2}" srcOrd="0" destOrd="0" presId="urn:microsoft.com/office/officeart/2018/5/layout/CenteredIconLabelDescriptionList"/>
    <dgm:cxn modelId="{87094EE8-86D5-4CAC-A6C6-37AD2C90CE27}" type="presParOf" srcId="{A7D51B64-2D01-4366-AA7A-0EF4E3195FE4}" destId="{A757604D-77B3-4114-AB7C-C8437C5A3FAD}" srcOrd="1" destOrd="0" presId="urn:microsoft.com/office/officeart/2018/5/layout/CenteredIconLabelDescriptionList"/>
    <dgm:cxn modelId="{C639AA25-906E-4527-ADBC-412E2DDD3364}" type="presParOf" srcId="{A7D51B64-2D01-4366-AA7A-0EF4E3195FE4}" destId="{72F6D1AA-C4FF-4C66-9969-904F3A4289EF}" srcOrd="2" destOrd="0" presId="urn:microsoft.com/office/officeart/2018/5/layout/CenteredIconLabelDescriptionList"/>
    <dgm:cxn modelId="{DAA779CA-93C9-4EC2-B20B-D8CFA791A835}" type="presParOf" srcId="{A7D51B64-2D01-4366-AA7A-0EF4E3195FE4}" destId="{6B2EDF2B-E50B-42AE-8324-A2061620CD21}" srcOrd="3" destOrd="0" presId="urn:microsoft.com/office/officeart/2018/5/layout/CenteredIconLabelDescriptionList"/>
    <dgm:cxn modelId="{771C2F5F-FF78-4B90-A9E8-AB172AC9B20A}" type="presParOf" srcId="{A7D51B64-2D01-4366-AA7A-0EF4E3195FE4}" destId="{94966D31-02E8-4F37-B161-26E32AC54BAF}" srcOrd="4" destOrd="0" presId="urn:microsoft.com/office/officeart/2018/5/layout/CenteredIconLabelDescriptionList"/>
    <dgm:cxn modelId="{4B376C5D-F619-4CA3-B3FD-16C2E823420D}" type="presParOf" srcId="{6FE235FF-F366-48A9-882A-340DDB1EFE0D}" destId="{655B0F31-B334-42DB-A695-927E16AFE958}" srcOrd="1" destOrd="0" presId="urn:microsoft.com/office/officeart/2018/5/layout/CenteredIconLabelDescriptionList"/>
    <dgm:cxn modelId="{983ECEF6-AA61-426A-8E08-F664C2FFBE17}" type="presParOf" srcId="{6FE235FF-F366-48A9-882A-340DDB1EFE0D}" destId="{A8676E07-D642-4007-B459-867AC98A8E75}" srcOrd="2" destOrd="0" presId="urn:microsoft.com/office/officeart/2018/5/layout/CenteredIconLabelDescriptionList"/>
    <dgm:cxn modelId="{A518E9CA-8ABB-436F-9E45-FFE009CF4236}" type="presParOf" srcId="{A8676E07-D642-4007-B459-867AC98A8E75}" destId="{6D5A0895-53F2-4057-9338-85B82E736BED}" srcOrd="0" destOrd="0" presId="urn:microsoft.com/office/officeart/2018/5/layout/CenteredIconLabelDescriptionList"/>
    <dgm:cxn modelId="{706E73E5-28BC-4A43-8E99-21A3A6DA6087}" type="presParOf" srcId="{A8676E07-D642-4007-B459-867AC98A8E75}" destId="{C1C1828D-F591-4DA5-955D-826E051BD558}" srcOrd="1" destOrd="0" presId="urn:microsoft.com/office/officeart/2018/5/layout/CenteredIconLabelDescriptionList"/>
    <dgm:cxn modelId="{24420028-6F18-4859-A2D2-4864B4F12762}" type="presParOf" srcId="{A8676E07-D642-4007-B459-867AC98A8E75}" destId="{B9A387BD-C0D3-41BF-833A-DDF89710B282}" srcOrd="2" destOrd="0" presId="urn:microsoft.com/office/officeart/2018/5/layout/CenteredIconLabelDescriptionList"/>
    <dgm:cxn modelId="{2BBEB73D-2165-4E68-ACAC-54083FE36561}" type="presParOf" srcId="{A8676E07-D642-4007-B459-867AC98A8E75}" destId="{DEE783C6-7890-420A-944A-8740FC5EF5F0}" srcOrd="3" destOrd="0" presId="urn:microsoft.com/office/officeart/2018/5/layout/CenteredIconLabelDescriptionList"/>
    <dgm:cxn modelId="{7BD8D677-D965-4877-BF2C-5AB14D1BA007}" type="presParOf" srcId="{A8676E07-D642-4007-B459-867AC98A8E75}" destId="{8BBF515F-922C-4F35-84F4-DD6653DE1B58}"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3860BBB-5A3D-45B3-A24E-7A7E0DDCF46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F5B9601-E0B0-49E8-94F2-CF78E71BD4E6}">
      <dgm:prSet/>
      <dgm:spPr/>
      <dgm:t>
        <a:bodyPr/>
        <a:lstStyle/>
        <a:p>
          <a:r>
            <a:rPr lang="it-IT"/>
            <a:t>Durante il colloquio clinico possono emergere diverse difficoltà nella relazione terapeutica. Alcune delle più comuni includono:</a:t>
          </a:r>
          <a:endParaRPr lang="en-US"/>
        </a:p>
      </dgm:t>
    </dgm:pt>
    <dgm:pt modelId="{30AB3014-E49A-4C59-BC22-EB5217776834}" type="parTrans" cxnId="{0AD83EE6-B043-46ED-BD3B-41259CB5E8E6}">
      <dgm:prSet/>
      <dgm:spPr/>
      <dgm:t>
        <a:bodyPr/>
        <a:lstStyle/>
        <a:p>
          <a:endParaRPr lang="en-US"/>
        </a:p>
      </dgm:t>
    </dgm:pt>
    <dgm:pt modelId="{133DA8DB-2551-4B1C-BFEA-AD7BA28D35B5}" type="sibTrans" cxnId="{0AD83EE6-B043-46ED-BD3B-41259CB5E8E6}">
      <dgm:prSet/>
      <dgm:spPr/>
      <dgm:t>
        <a:bodyPr/>
        <a:lstStyle/>
        <a:p>
          <a:endParaRPr lang="en-US"/>
        </a:p>
      </dgm:t>
    </dgm:pt>
    <dgm:pt modelId="{20BFFFA9-0635-4D65-BDB9-3F3C30D51B0B}">
      <dgm:prSet/>
      <dgm:spPr/>
      <dgm:t>
        <a:bodyPr/>
        <a:lstStyle/>
        <a:p>
          <a:r>
            <a:rPr lang="it-IT" b="1"/>
            <a:t>Resistenza del paziente</a:t>
          </a:r>
          <a:r>
            <a:rPr lang="it-IT"/>
            <a:t> (es. scarsa adesione al trattamento, reticenza nel condividere contenuti importanti)</a:t>
          </a:r>
          <a:endParaRPr lang="en-US"/>
        </a:p>
      </dgm:t>
    </dgm:pt>
    <dgm:pt modelId="{EF7ADF64-C0F8-4E53-AECA-4760C943994F}" type="parTrans" cxnId="{D4A0DD2A-5F13-4C2F-A46E-F09362B9D9C6}">
      <dgm:prSet/>
      <dgm:spPr/>
      <dgm:t>
        <a:bodyPr/>
        <a:lstStyle/>
        <a:p>
          <a:endParaRPr lang="en-US"/>
        </a:p>
      </dgm:t>
    </dgm:pt>
    <dgm:pt modelId="{BDFFEFEF-8E0B-44E4-9325-E309FD846810}" type="sibTrans" cxnId="{D4A0DD2A-5F13-4C2F-A46E-F09362B9D9C6}">
      <dgm:prSet/>
      <dgm:spPr/>
      <dgm:t>
        <a:bodyPr/>
        <a:lstStyle/>
        <a:p>
          <a:endParaRPr lang="en-US"/>
        </a:p>
      </dgm:t>
    </dgm:pt>
    <dgm:pt modelId="{B240A00E-1803-45DB-8D7F-8CE67D0CD364}">
      <dgm:prSet/>
      <dgm:spPr/>
      <dgm:t>
        <a:bodyPr/>
        <a:lstStyle/>
        <a:p>
          <a:r>
            <a:rPr lang="it-IT" b="1"/>
            <a:t>Distorsioni cognitive nel terapeuta</a:t>
          </a:r>
          <a:r>
            <a:rPr lang="it-IT"/>
            <a:t> (pregiudizi impliciti, sovrainterpretazione)</a:t>
          </a:r>
          <a:endParaRPr lang="en-US"/>
        </a:p>
      </dgm:t>
    </dgm:pt>
    <dgm:pt modelId="{2EB25725-B6FA-4030-9B54-BB797877AE69}" type="parTrans" cxnId="{CE4C3962-F753-475F-B3E4-0DF357DE9CD1}">
      <dgm:prSet/>
      <dgm:spPr/>
      <dgm:t>
        <a:bodyPr/>
        <a:lstStyle/>
        <a:p>
          <a:endParaRPr lang="en-US"/>
        </a:p>
      </dgm:t>
    </dgm:pt>
    <dgm:pt modelId="{50161A4E-1A54-4FEF-8599-7BDF971D8A71}" type="sibTrans" cxnId="{CE4C3962-F753-475F-B3E4-0DF357DE9CD1}">
      <dgm:prSet/>
      <dgm:spPr/>
      <dgm:t>
        <a:bodyPr/>
        <a:lstStyle/>
        <a:p>
          <a:endParaRPr lang="en-US"/>
        </a:p>
      </dgm:t>
    </dgm:pt>
    <dgm:pt modelId="{C8F56DC1-0548-437B-BFE7-EDCD7BB6F90E}">
      <dgm:prSet/>
      <dgm:spPr/>
      <dgm:t>
        <a:bodyPr/>
        <a:lstStyle/>
        <a:p>
          <a:r>
            <a:rPr lang="it-IT" b="1"/>
            <a:t>Dinamiche interpersonali problematiche</a:t>
          </a:r>
          <a:r>
            <a:rPr lang="it-IT"/>
            <a:t> (dipendenza, idealizzazione o svalutazione del terapeuta)</a:t>
          </a:r>
          <a:endParaRPr lang="en-US"/>
        </a:p>
      </dgm:t>
    </dgm:pt>
    <dgm:pt modelId="{A2A99455-E04F-4639-8280-123DB48AC8E9}" type="parTrans" cxnId="{D1A983D3-5A34-4C69-AAD8-D52140AA750D}">
      <dgm:prSet/>
      <dgm:spPr/>
      <dgm:t>
        <a:bodyPr/>
        <a:lstStyle/>
        <a:p>
          <a:endParaRPr lang="en-US"/>
        </a:p>
      </dgm:t>
    </dgm:pt>
    <dgm:pt modelId="{5993BC1F-F452-44A3-8D2C-FA42BE1C2669}" type="sibTrans" cxnId="{D1A983D3-5A34-4C69-AAD8-D52140AA750D}">
      <dgm:prSet/>
      <dgm:spPr/>
      <dgm:t>
        <a:bodyPr/>
        <a:lstStyle/>
        <a:p>
          <a:endParaRPr lang="en-US"/>
        </a:p>
      </dgm:t>
    </dgm:pt>
    <dgm:pt modelId="{C2CEA982-162C-4A0F-9095-BF2F848C48BC}">
      <dgm:prSet/>
      <dgm:spPr/>
      <dgm:t>
        <a:bodyPr/>
        <a:lstStyle/>
        <a:p>
          <a:r>
            <a:rPr lang="it-IT" b="1"/>
            <a:t>Difficoltà nella gestione delle emozioni</a:t>
          </a:r>
          <a:r>
            <a:rPr lang="it-IT"/>
            <a:t> (controtransfert, frustrazione, burnout)</a:t>
          </a:r>
          <a:endParaRPr lang="en-US"/>
        </a:p>
      </dgm:t>
    </dgm:pt>
    <dgm:pt modelId="{FF9E632D-5EA4-4E10-BD2B-5F6F6BCDBEE1}" type="parTrans" cxnId="{B9EF99F4-2CD4-4090-BE7F-6802B74C7460}">
      <dgm:prSet/>
      <dgm:spPr/>
      <dgm:t>
        <a:bodyPr/>
        <a:lstStyle/>
        <a:p>
          <a:endParaRPr lang="en-US"/>
        </a:p>
      </dgm:t>
    </dgm:pt>
    <dgm:pt modelId="{55CD3A04-3429-4360-B65C-30F3001DD845}" type="sibTrans" cxnId="{B9EF99F4-2CD4-4090-BE7F-6802B74C7460}">
      <dgm:prSet/>
      <dgm:spPr/>
      <dgm:t>
        <a:bodyPr/>
        <a:lstStyle/>
        <a:p>
          <a:endParaRPr lang="en-US"/>
        </a:p>
      </dgm:t>
    </dgm:pt>
    <dgm:pt modelId="{9A99DD2D-0510-DB44-87A7-6D5F875F4523}" type="pres">
      <dgm:prSet presAssocID="{C3860BBB-5A3D-45B3-A24E-7A7E0DDCF464}" presName="linear" presStyleCnt="0">
        <dgm:presLayoutVars>
          <dgm:animLvl val="lvl"/>
          <dgm:resizeHandles val="exact"/>
        </dgm:presLayoutVars>
      </dgm:prSet>
      <dgm:spPr/>
    </dgm:pt>
    <dgm:pt modelId="{2554BF88-A3B1-2C44-AEA8-D9EF1A7CE3DC}" type="pres">
      <dgm:prSet presAssocID="{6F5B9601-E0B0-49E8-94F2-CF78E71BD4E6}" presName="parentText" presStyleLbl="node1" presStyleIdx="0" presStyleCnt="5">
        <dgm:presLayoutVars>
          <dgm:chMax val="0"/>
          <dgm:bulletEnabled val="1"/>
        </dgm:presLayoutVars>
      </dgm:prSet>
      <dgm:spPr/>
    </dgm:pt>
    <dgm:pt modelId="{7F81E70C-DEA0-284B-A571-0C60010C9951}" type="pres">
      <dgm:prSet presAssocID="{133DA8DB-2551-4B1C-BFEA-AD7BA28D35B5}" presName="spacer" presStyleCnt="0"/>
      <dgm:spPr/>
    </dgm:pt>
    <dgm:pt modelId="{54F1FDD0-161A-F14C-A449-32736C731848}" type="pres">
      <dgm:prSet presAssocID="{20BFFFA9-0635-4D65-BDB9-3F3C30D51B0B}" presName="parentText" presStyleLbl="node1" presStyleIdx="1" presStyleCnt="5">
        <dgm:presLayoutVars>
          <dgm:chMax val="0"/>
          <dgm:bulletEnabled val="1"/>
        </dgm:presLayoutVars>
      </dgm:prSet>
      <dgm:spPr/>
    </dgm:pt>
    <dgm:pt modelId="{D882A08B-848E-4442-9B32-86D20771A687}" type="pres">
      <dgm:prSet presAssocID="{BDFFEFEF-8E0B-44E4-9325-E309FD846810}" presName="spacer" presStyleCnt="0"/>
      <dgm:spPr/>
    </dgm:pt>
    <dgm:pt modelId="{68030CE6-A715-3944-9D2A-F732E7FA55DB}" type="pres">
      <dgm:prSet presAssocID="{B240A00E-1803-45DB-8D7F-8CE67D0CD364}" presName="parentText" presStyleLbl="node1" presStyleIdx="2" presStyleCnt="5">
        <dgm:presLayoutVars>
          <dgm:chMax val="0"/>
          <dgm:bulletEnabled val="1"/>
        </dgm:presLayoutVars>
      </dgm:prSet>
      <dgm:spPr/>
    </dgm:pt>
    <dgm:pt modelId="{1587D1C8-5982-C44D-A75B-DE0126A323CB}" type="pres">
      <dgm:prSet presAssocID="{50161A4E-1A54-4FEF-8599-7BDF971D8A71}" presName="spacer" presStyleCnt="0"/>
      <dgm:spPr/>
    </dgm:pt>
    <dgm:pt modelId="{52953E93-DDC6-0340-8342-AA8627CF46EE}" type="pres">
      <dgm:prSet presAssocID="{C8F56DC1-0548-437B-BFE7-EDCD7BB6F90E}" presName="parentText" presStyleLbl="node1" presStyleIdx="3" presStyleCnt="5">
        <dgm:presLayoutVars>
          <dgm:chMax val="0"/>
          <dgm:bulletEnabled val="1"/>
        </dgm:presLayoutVars>
      </dgm:prSet>
      <dgm:spPr/>
    </dgm:pt>
    <dgm:pt modelId="{2DA9EFF5-BBF3-CB4C-A0BB-DE5B042F7B8D}" type="pres">
      <dgm:prSet presAssocID="{5993BC1F-F452-44A3-8D2C-FA42BE1C2669}" presName="spacer" presStyleCnt="0"/>
      <dgm:spPr/>
    </dgm:pt>
    <dgm:pt modelId="{91017CBC-8077-6E47-811F-D572E7AEB4AA}" type="pres">
      <dgm:prSet presAssocID="{C2CEA982-162C-4A0F-9095-BF2F848C48BC}" presName="parentText" presStyleLbl="node1" presStyleIdx="4" presStyleCnt="5">
        <dgm:presLayoutVars>
          <dgm:chMax val="0"/>
          <dgm:bulletEnabled val="1"/>
        </dgm:presLayoutVars>
      </dgm:prSet>
      <dgm:spPr/>
    </dgm:pt>
  </dgm:ptLst>
  <dgm:cxnLst>
    <dgm:cxn modelId="{55282504-A476-1E48-AEFF-07578DF2DC22}" type="presOf" srcId="{C2CEA982-162C-4A0F-9095-BF2F848C48BC}" destId="{91017CBC-8077-6E47-811F-D572E7AEB4AA}" srcOrd="0" destOrd="0" presId="urn:microsoft.com/office/officeart/2005/8/layout/vList2"/>
    <dgm:cxn modelId="{D4A0DD2A-5F13-4C2F-A46E-F09362B9D9C6}" srcId="{C3860BBB-5A3D-45B3-A24E-7A7E0DDCF464}" destId="{20BFFFA9-0635-4D65-BDB9-3F3C30D51B0B}" srcOrd="1" destOrd="0" parTransId="{EF7ADF64-C0F8-4E53-AECA-4760C943994F}" sibTransId="{BDFFEFEF-8E0B-44E4-9325-E309FD846810}"/>
    <dgm:cxn modelId="{CE4C3962-F753-475F-B3E4-0DF357DE9CD1}" srcId="{C3860BBB-5A3D-45B3-A24E-7A7E0DDCF464}" destId="{B240A00E-1803-45DB-8D7F-8CE67D0CD364}" srcOrd="2" destOrd="0" parTransId="{2EB25725-B6FA-4030-9B54-BB797877AE69}" sibTransId="{50161A4E-1A54-4FEF-8599-7BDF971D8A71}"/>
    <dgm:cxn modelId="{B896A969-DE3E-474A-95DE-52EE4605A131}" type="presOf" srcId="{6F5B9601-E0B0-49E8-94F2-CF78E71BD4E6}" destId="{2554BF88-A3B1-2C44-AEA8-D9EF1A7CE3DC}" srcOrd="0" destOrd="0" presId="urn:microsoft.com/office/officeart/2005/8/layout/vList2"/>
    <dgm:cxn modelId="{930EA06B-2E6F-A842-AB74-F73F12D9516D}" type="presOf" srcId="{C8F56DC1-0548-437B-BFE7-EDCD7BB6F90E}" destId="{52953E93-DDC6-0340-8342-AA8627CF46EE}" srcOrd="0" destOrd="0" presId="urn:microsoft.com/office/officeart/2005/8/layout/vList2"/>
    <dgm:cxn modelId="{710E84A0-CC16-D449-9791-61BFCD89DC31}" type="presOf" srcId="{B240A00E-1803-45DB-8D7F-8CE67D0CD364}" destId="{68030CE6-A715-3944-9D2A-F732E7FA55DB}" srcOrd="0" destOrd="0" presId="urn:microsoft.com/office/officeart/2005/8/layout/vList2"/>
    <dgm:cxn modelId="{B7FF25A2-2227-1C4E-8169-083FA8B1A9CB}" type="presOf" srcId="{20BFFFA9-0635-4D65-BDB9-3F3C30D51B0B}" destId="{54F1FDD0-161A-F14C-A449-32736C731848}" srcOrd="0" destOrd="0" presId="urn:microsoft.com/office/officeart/2005/8/layout/vList2"/>
    <dgm:cxn modelId="{D1A983D3-5A34-4C69-AAD8-D52140AA750D}" srcId="{C3860BBB-5A3D-45B3-A24E-7A7E0DDCF464}" destId="{C8F56DC1-0548-437B-BFE7-EDCD7BB6F90E}" srcOrd="3" destOrd="0" parTransId="{A2A99455-E04F-4639-8280-123DB48AC8E9}" sibTransId="{5993BC1F-F452-44A3-8D2C-FA42BE1C2669}"/>
    <dgm:cxn modelId="{0AD83EE6-B043-46ED-BD3B-41259CB5E8E6}" srcId="{C3860BBB-5A3D-45B3-A24E-7A7E0DDCF464}" destId="{6F5B9601-E0B0-49E8-94F2-CF78E71BD4E6}" srcOrd="0" destOrd="0" parTransId="{30AB3014-E49A-4C59-BC22-EB5217776834}" sibTransId="{133DA8DB-2551-4B1C-BFEA-AD7BA28D35B5}"/>
    <dgm:cxn modelId="{F35F73E8-89C8-924A-B55A-5CA81C70A82E}" type="presOf" srcId="{C3860BBB-5A3D-45B3-A24E-7A7E0DDCF464}" destId="{9A99DD2D-0510-DB44-87A7-6D5F875F4523}" srcOrd="0" destOrd="0" presId="urn:microsoft.com/office/officeart/2005/8/layout/vList2"/>
    <dgm:cxn modelId="{B9EF99F4-2CD4-4090-BE7F-6802B74C7460}" srcId="{C3860BBB-5A3D-45B3-A24E-7A7E0DDCF464}" destId="{C2CEA982-162C-4A0F-9095-BF2F848C48BC}" srcOrd="4" destOrd="0" parTransId="{FF9E632D-5EA4-4E10-BD2B-5F6F6BCDBEE1}" sibTransId="{55CD3A04-3429-4360-B65C-30F3001DD845}"/>
    <dgm:cxn modelId="{5E01147C-6C63-4046-A521-284B9C442EF2}" type="presParOf" srcId="{9A99DD2D-0510-DB44-87A7-6D5F875F4523}" destId="{2554BF88-A3B1-2C44-AEA8-D9EF1A7CE3DC}" srcOrd="0" destOrd="0" presId="urn:microsoft.com/office/officeart/2005/8/layout/vList2"/>
    <dgm:cxn modelId="{C52AFA16-7D52-E448-A08B-EAF59A51DD8A}" type="presParOf" srcId="{9A99DD2D-0510-DB44-87A7-6D5F875F4523}" destId="{7F81E70C-DEA0-284B-A571-0C60010C9951}" srcOrd="1" destOrd="0" presId="urn:microsoft.com/office/officeart/2005/8/layout/vList2"/>
    <dgm:cxn modelId="{DC92EB95-1021-FE4C-8110-7060D99AB1E2}" type="presParOf" srcId="{9A99DD2D-0510-DB44-87A7-6D5F875F4523}" destId="{54F1FDD0-161A-F14C-A449-32736C731848}" srcOrd="2" destOrd="0" presId="urn:microsoft.com/office/officeart/2005/8/layout/vList2"/>
    <dgm:cxn modelId="{559B69C9-1274-384D-9B3D-D334B27160DC}" type="presParOf" srcId="{9A99DD2D-0510-DB44-87A7-6D5F875F4523}" destId="{D882A08B-848E-4442-9B32-86D20771A687}" srcOrd="3" destOrd="0" presId="urn:microsoft.com/office/officeart/2005/8/layout/vList2"/>
    <dgm:cxn modelId="{68EC2137-3608-4240-AA90-16BDD4C8B493}" type="presParOf" srcId="{9A99DD2D-0510-DB44-87A7-6D5F875F4523}" destId="{68030CE6-A715-3944-9D2A-F732E7FA55DB}" srcOrd="4" destOrd="0" presId="urn:microsoft.com/office/officeart/2005/8/layout/vList2"/>
    <dgm:cxn modelId="{CB4B4C99-1883-824C-8E85-8B2E8DA5EDA3}" type="presParOf" srcId="{9A99DD2D-0510-DB44-87A7-6D5F875F4523}" destId="{1587D1C8-5982-C44D-A75B-DE0126A323CB}" srcOrd="5" destOrd="0" presId="urn:microsoft.com/office/officeart/2005/8/layout/vList2"/>
    <dgm:cxn modelId="{0B34C7A9-4F7A-D349-9B2B-CA17C0CC24F3}" type="presParOf" srcId="{9A99DD2D-0510-DB44-87A7-6D5F875F4523}" destId="{52953E93-DDC6-0340-8342-AA8627CF46EE}" srcOrd="6" destOrd="0" presId="urn:microsoft.com/office/officeart/2005/8/layout/vList2"/>
    <dgm:cxn modelId="{9BE51C5E-3DEE-BB4F-AEA8-3D60261D0E2D}" type="presParOf" srcId="{9A99DD2D-0510-DB44-87A7-6D5F875F4523}" destId="{2DA9EFF5-BBF3-CB4C-A0BB-DE5B042F7B8D}" srcOrd="7" destOrd="0" presId="urn:microsoft.com/office/officeart/2005/8/layout/vList2"/>
    <dgm:cxn modelId="{F0219D62-D372-4343-A6F7-F82E76097BAD}" type="presParOf" srcId="{9A99DD2D-0510-DB44-87A7-6D5F875F4523}" destId="{91017CBC-8077-6E47-811F-D572E7AEB4A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3B581DF-7F19-4071-8C17-482B75D3CEB8}"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314DFD77-B3B4-47B0-A9FD-5AE8EAFBFDE8}">
      <dgm:prSet/>
      <dgm:spPr/>
      <dgm:t>
        <a:bodyPr/>
        <a:lstStyle/>
        <a:p>
          <a:r>
            <a:rPr lang="it-IT"/>
            <a:t>Non utilizzare domande chiuse troppo presto</a:t>
          </a:r>
          <a:endParaRPr lang="en-US"/>
        </a:p>
      </dgm:t>
    </dgm:pt>
    <dgm:pt modelId="{139D5380-69AB-493A-BF77-F382FC724A1C}" type="parTrans" cxnId="{8FA13289-FAFE-470B-B18C-D7DE36115A34}">
      <dgm:prSet/>
      <dgm:spPr/>
      <dgm:t>
        <a:bodyPr/>
        <a:lstStyle/>
        <a:p>
          <a:endParaRPr lang="en-US"/>
        </a:p>
      </dgm:t>
    </dgm:pt>
    <dgm:pt modelId="{C0036CF7-97DD-4303-B079-962C066B826A}" type="sibTrans" cxnId="{8FA13289-FAFE-470B-B18C-D7DE36115A34}">
      <dgm:prSet/>
      <dgm:spPr/>
      <dgm:t>
        <a:bodyPr/>
        <a:lstStyle/>
        <a:p>
          <a:endParaRPr lang="en-US"/>
        </a:p>
      </dgm:t>
    </dgm:pt>
    <dgm:pt modelId="{88625A89-1BA1-4F76-B40A-119CE3B2FD2F}">
      <dgm:prSet/>
      <dgm:spPr/>
      <dgm:t>
        <a:bodyPr/>
        <a:lstStyle/>
        <a:p>
          <a:r>
            <a:rPr lang="it-IT"/>
            <a:t>Non porre più attenzione al “caso” che al paziente</a:t>
          </a:r>
          <a:endParaRPr lang="en-US"/>
        </a:p>
      </dgm:t>
    </dgm:pt>
    <dgm:pt modelId="{8051FD4D-E940-4A25-96AB-EE96BC5FD371}" type="parTrans" cxnId="{E842AF2B-2394-4DDE-AAB2-8234741CFEBC}">
      <dgm:prSet/>
      <dgm:spPr/>
      <dgm:t>
        <a:bodyPr/>
        <a:lstStyle/>
        <a:p>
          <a:endParaRPr lang="en-US"/>
        </a:p>
      </dgm:t>
    </dgm:pt>
    <dgm:pt modelId="{3AE9A96E-44B8-496F-BD19-A3EC4595701A}" type="sibTrans" cxnId="{E842AF2B-2394-4DDE-AAB2-8234741CFEBC}">
      <dgm:prSet/>
      <dgm:spPr/>
      <dgm:t>
        <a:bodyPr/>
        <a:lstStyle/>
        <a:p>
          <a:endParaRPr lang="en-US"/>
        </a:p>
      </dgm:t>
    </dgm:pt>
    <dgm:pt modelId="{A9844759-CE66-480E-8230-A2A1621EEBE6}">
      <dgm:prSet/>
      <dgm:spPr/>
      <dgm:t>
        <a:bodyPr/>
        <a:lstStyle/>
        <a:p>
          <a:r>
            <a:rPr lang="it-IT"/>
            <a:t>Non essere troppo rigidi o disorganizzati: esercitare un controllo flessibile</a:t>
          </a:r>
          <a:endParaRPr lang="en-US"/>
        </a:p>
      </dgm:t>
    </dgm:pt>
    <dgm:pt modelId="{B8325AC9-597F-4953-AC64-0D5075C4F6DC}" type="parTrans" cxnId="{01826ADD-C8BD-4107-ABE6-CC37768A6EA8}">
      <dgm:prSet/>
      <dgm:spPr/>
      <dgm:t>
        <a:bodyPr/>
        <a:lstStyle/>
        <a:p>
          <a:endParaRPr lang="en-US"/>
        </a:p>
      </dgm:t>
    </dgm:pt>
    <dgm:pt modelId="{0F4574D0-008F-475F-8EB3-BE15E94CC1AD}" type="sibTrans" cxnId="{01826ADD-C8BD-4107-ABE6-CC37768A6EA8}">
      <dgm:prSet/>
      <dgm:spPr/>
      <dgm:t>
        <a:bodyPr/>
        <a:lstStyle/>
        <a:p>
          <a:endParaRPr lang="en-US"/>
        </a:p>
      </dgm:t>
    </dgm:pt>
    <dgm:pt modelId="{350816D9-7C56-4753-B4D1-96DF075A158C}">
      <dgm:prSet/>
      <dgm:spPr/>
      <dgm:t>
        <a:bodyPr/>
        <a:lstStyle/>
        <a:p>
          <a:r>
            <a:rPr lang="it-IT"/>
            <a:t>Non evitare argomenti “delicati” o imbarazzanti</a:t>
          </a:r>
          <a:endParaRPr lang="en-US"/>
        </a:p>
      </dgm:t>
    </dgm:pt>
    <dgm:pt modelId="{0495BF08-E968-49AF-A22A-CA733E1D69D8}" type="parTrans" cxnId="{EBF99952-C053-46F5-840C-0AB80B4C7443}">
      <dgm:prSet/>
      <dgm:spPr/>
      <dgm:t>
        <a:bodyPr/>
        <a:lstStyle/>
        <a:p>
          <a:endParaRPr lang="en-US"/>
        </a:p>
      </dgm:t>
    </dgm:pt>
    <dgm:pt modelId="{DA1EB7E9-2668-4F7D-9048-ABDB6D7D76DD}" type="sibTrans" cxnId="{EBF99952-C053-46F5-840C-0AB80B4C7443}">
      <dgm:prSet/>
      <dgm:spPr/>
      <dgm:t>
        <a:bodyPr/>
        <a:lstStyle/>
        <a:p>
          <a:endParaRPr lang="en-US"/>
        </a:p>
      </dgm:t>
    </dgm:pt>
    <dgm:pt modelId="{714058F7-FC6E-4618-850E-D67ADED6207B}">
      <dgm:prSet/>
      <dgm:spPr/>
      <dgm:t>
        <a:bodyPr/>
        <a:lstStyle/>
        <a:p>
          <a:r>
            <a:rPr lang="it-IT"/>
            <a:t>Non prendere come “tecnici” i termini medici/psichiatrici che il paziente usa (es. depressione) </a:t>
          </a:r>
          <a:endParaRPr lang="en-US"/>
        </a:p>
      </dgm:t>
    </dgm:pt>
    <dgm:pt modelId="{33499119-5C34-46C8-BB10-DC1FC73292F5}" type="parTrans" cxnId="{C0E133B5-3DF2-4D9B-80AD-F1CF9BF9BE5D}">
      <dgm:prSet/>
      <dgm:spPr/>
      <dgm:t>
        <a:bodyPr/>
        <a:lstStyle/>
        <a:p>
          <a:endParaRPr lang="en-US"/>
        </a:p>
      </dgm:t>
    </dgm:pt>
    <dgm:pt modelId="{27516E65-26FB-45B5-900D-50F9AF33DF48}" type="sibTrans" cxnId="{C0E133B5-3DF2-4D9B-80AD-F1CF9BF9BE5D}">
      <dgm:prSet/>
      <dgm:spPr/>
      <dgm:t>
        <a:bodyPr/>
        <a:lstStyle/>
        <a:p>
          <a:endParaRPr lang="en-US"/>
        </a:p>
      </dgm:t>
    </dgm:pt>
    <dgm:pt modelId="{C4990DF1-4104-9C4D-B622-7ECEB16E956A}" type="pres">
      <dgm:prSet presAssocID="{B3B581DF-7F19-4071-8C17-482B75D3CEB8}" presName="Name0" presStyleCnt="0">
        <dgm:presLayoutVars>
          <dgm:dir/>
          <dgm:resizeHandles val="exact"/>
        </dgm:presLayoutVars>
      </dgm:prSet>
      <dgm:spPr/>
    </dgm:pt>
    <dgm:pt modelId="{A31C00F9-89E4-1243-AA69-552958C40FE8}" type="pres">
      <dgm:prSet presAssocID="{314DFD77-B3B4-47B0-A9FD-5AE8EAFBFDE8}" presName="node" presStyleLbl="node1" presStyleIdx="0" presStyleCnt="5">
        <dgm:presLayoutVars>
          <dgm:bulletEnabled val="1"/>
        </dgm:presLayoutVars>
      </dgm:prSet>
      <dgm:spPr/>
    </dgm:pt>
    <dgm:pt modelId="{87454524-7EE0-A246-9E21-A381039C8062}" type="pres">
      <dgm:prSet presAssocID="{C0036CF7-97DD-4303-B079-962C066B826A}" presName="sibTrans" presStyleLbl="sibTrans1D1" presStyleIdx="0" presStyleCnt="4"/>
      <dgm:spPr/>
    </dgm:pt>
    <dgm:pt modelId="{FF185D0F-5C4A-0B4D-B7C4-A1E44A4AEF50}" type="pres">
      <dgm:prSet presAssocID="{C0036CF7-97DD-4303-B079-962C066B826A}" presName="connectorText" presStyleLbl="sibTrans1D1" presStyleIdx="0" presStyleCnt="4"/>
      <dgm:spPr/>
    </dgm:pt>
    <dgm:pt modelId="{A45BABD9-919B-F141-A899-BC02D15D1501}" type="pres">
      <dgm:prSet presAssocID="{88625A89-1BA1-4F76-B40A-119CE3B2FD2F}" presName="node" presStyleLbl="node1" presStyleIdx="1" presStyleCnt="5">
        <dgm:presLayoutVars>
          <dgm:bulletEnabled val="1"/>
        </dgm:presLayoutVars>
      </dgm:prSet>
      <dgm:spPr/>
    </dgm:pt>
    <dgm:pt modelId="{06AC9F0A-86A4-FC48-8AD4-87958489DA29}" type="pres">
      <dgm:prSet presAssocID="{3AE9A96E-44B8-496F-BD19-A3EC4595701A}" presName="sibTrans" presStyleLbl="sibTrans1D1" presStyleIdx="1" presStyleCnt="4"/>
      <dgm:spPr/>
    </dgm:pt>
    <dgm:pt modelId="{2524A7C9-0BE8-2340-BC99-5DDE34541B4C}" type="pres">
      <dgm:prSet presAssocID="{3AE9A96E-44B8-496F-BD19-A3EC4595701A}" presName="connectorText" presStyleLbl="sibTrans1D1" presStyleIdx="1" presStyleCnt="4"/>
      <dgm:spPr/>
    </dgm:pt>
    <dgm:pt modelId="{C5F02DD9-A619-6E49-99A4-2A65DDEAF530}" type="pres">
      <dgm:prSet presAssocID="{A9844759-CE66-480E-8230-A2A1621EEBE6}" presName="node" presStyleLbl="node1" presStyleIdx="2" presStyleCnt="5">
        <dgm:presLayoutVars>
          <dgm:bulletEnabled val="1"/>
        </dgm:presLayoutVars>
      </dgm:prSet>
      <dgm:spPr/>
    </dgm:pt>
    <dgm:pt modelId="{9639A733-2DAD-ED4C-B3C4-D6E31F935BBE}" type="pres">
      <dgm:prSet presAssocID="{0F4574D0-008F-475F-8EB3-BE15E94CC1AD}" presName="sibTrans" presStyleLbl="sibTrans1D1" presStyleIdx="2" presStyleCnt="4"/>
      <dgm:spPr/>
    </dgm:pt>
    <dgm:pt modelId="{2551FFFF-442D-0549-9C27-35AF8934CE15}" type="pres">
      <dgm:prSet presAssocID="{0F4574D0-008F-475F-8EB3-BE15E94CC1AD}" presName="connectorText" presStyleLbl="sibTrans1D1" presStyleIdx="2" presStyleCnt="4"/>
      <dgm:spPr/>
    </dgm:pt>
    <dgm:pt modelId="{2E330FC8-B3DC-EF4F-8715-618E0ECF9612}" type="pres">
      <dgm:prSet presAssocID="{350816D9-7C56-4753-B4D1-96DF075A158C}" presName="node" presStyleLbl="node1" presStyleIdx="3" presStyleCnt="5">
        <dgm:presLayoutVars>
          <dgm:bulletEnabled val="1"/>
        </dgm:presLayoutVars>
      </dgm:prSet>
      <dgm:spPr/>
    </dgm:pt>
    <dgm:pt modelId="{B4B08703-A498-414C-9895-A0719C59A906}" type="pres">
      <dgm:prSet presAssocID="{DA1EB7E9-2668-4F7D-9048-ABDB6D7D76DD}" presName="sibTrans" presStyleLbl="sibTrans1D1" presStyleIdx="3" presStyleCnt="4"/>
      <dgm:spPr/>
    </dgm:pt>
    <dgm:pt modelId="{798F921E-9845-684F-9141-52A531C05E55}" type="pres">
      <dgm:prSet presAssocID="{DA1EB7E9-2668-4F7D-9048-ABDB6D7D76DD}" presName="connectorText" presStyleLbl="sibTrans1D1" presStyleIdx="3" presStyleCnt="4"/>
      <dgm:spPr/>
    </dgm:pt>
    <dgm:pt modelId="{384E75DA-59E7-C74E-A221-937B56A422E8}" type="pres">
      <dgm:prSet presAssocID="{714058F7-FC6E-4618-850E-D67ADED6207B}" presName="node" presStyleLbl="node1" presStyleIdx="4" presStyleCnt="5">
        <dgm:presLayoutVars>
          <dgm:bulletEnabled val="1"/>
        </dgm:presLayoutVars>
      </dgm:prSet>
      <dgm:spPr/>
    </dgm:pt>
  </dgm:ptLst>
  <dgm:cxnLst>
    <dgm:cxn modelId="{33A0EE13-8D64-AB4B-8FF1-587021191FAE}" type="presOf" srcId="{C0036CF7-97DD-4303-B079-962C066B826A}" destId="{87454524-7EE0-A246-9E21-A381039C8062}" srcOrd="0" destOrd="0" presId="urn:microsoft.com/office/officeart/2016/7/layout/RepeatingBendingProcessNew"/>
    <dgm:cxn modelId="{ACFA7815-3965-6E42-A035-E5908C2C04BD}" type="presOf" srcId="{0F4574D0-008F-475F-8EB3-BE15E94CC1AD}" destId="{9639A733-2DAD-ED4C-B3C4-D6E31F935BBE}" srcOrd="0" destOrd="0" presId="urn:microsoft.com/office/officeart/2016/7/layout/RepeatingBendingProcessNew"/>
    <dgm:cxn modelId="{22B8CC27-8E3B-B44E-8578-DA7AF5E9EE43}" type="presOf" srcId="{C0036CF7-97DD-4303-B079-962C066B826A}" destId="{FF185D0F-5C4A-0B4D-B7C4-A1E44A4AEF50}" srcOrd="1" destOrd="0" presId="urn:microsoft.com/office/officeart/2016/7/layout/RepeatingBendingProcessNew"/>
    <dgm:cxn modelId="{E842AF2B-2394-4DDE-AAB2-8234741CFEBC}" srcId="{B3B581DF-7F19-4071-8C17-482B75D3CEB8}" destId="{88625A89-1BA1-4F76-B40A-119CE3B2FD2F}" srcOrd="1" destOrd="0" parTransId="{8051FD4D-E940-4A25-96AB-EE96BC5FD371}" sibTransId="{3AE9A96E-44B8-496F-BD19-A3EC4595701A}"/>
    <dgm:cxn modelId="{EBF99952-C053-46F5-840C-0AB80B4C7443}" srcId="{B3B581DF-7F19-4071-8C17-482B75D3CEB8}" destId="{350816D9-7C56-4753-B4D1-96DF075A158C}" srcOrd="3" destOrd="0" parTransId="{0495BF08-E968-49AF-A22A-CA733E1D69D8}" sibTransId="{DA1EB7E9-2668-4F7D-9048-ABDB6D7D76DD}"/>
    <dgm:cxn modelId="{DF69B45C-9D37-F54A-9C40-57986C1AB84F}" type="presOf" srcId="{DA1EB7E9-2668-4F7D-9048-ABDB6D7D76DD}" destId="{B4B08703-A498-414C-9895-A0719C59A906}" srcOrd="0" destOrd="0" presId="urn:microsoft.com/office/officeart/2016/7/layout/RepeatingBendingProcessNew"/>
    <dgm:cxn modelId="{F8A8C869-00E7-3247-9082-92E23ADEF99A}" type="presOf" srcId="{DA1EB7E9-2668-4F7D-9048-ABDB6D7D76DD}" destId="{798F921E-9845-684F-9141-52A531C05E55}" srcOrd="1" destOrd="0" presId="urn:microsoft.com/office/officeart/2016/7/layout/RepeatingBendingProcessNew"/>
    <dgm:cxn modelId="{2B095B6D-60EE-7544-AF94-F22476721BB7}" type="presOf" srcId="{3AE9A96E-44B8-496F-BD19-A3EC4595701A}" destId="{06AC9F0A-86A4-FC48-8AD4-87958489DA29}" srcOrd="0" destOrd="0" presId="urn:microsoft.com/office/officeart/2016/7/layout/RepeatingBendingProcessNew"/>
    <dgm:cxn modelId="{4D11567E-70E9-974E-B98D-7CBA378E4E69}" type="presOf" srcId="{0F4574D0-008F-475F-8EB3-BE15E94CC1AD}" destId="{2551FFFF-442D-0549-9C27-35AF8934CE15}" srcOrd="1" destOrd="0" presId="urn:microsoft.com/office/officeart/2016/7/layout/RepeatingBendingProcessNew"/>
    <dgm:cxn modelId="{8FA13289-FAFE-470B-B18C-D7DE36115A34}" srcId="{B3B581DF-7F19-4071-8C17-482B75D3CEB8}" destId="{314DFD77-B3B4-47B0-A9FD-5AE8EAFBFDE8}" srcOrd="0" destOrd="0" parTransId="{139D5380-69AB-493A-BF77-F382FC724A1C}" sibTransId="{C0036CF7-97DD-4303-B079-962C066B826A}"/>
    <dgm:cxn modelId="{999238AD-50D6-0F4E-AC5C-D9B9E4C575BE}" type="presOf" srcId="{350816D9-7C56-4753-B4D1-96DF075A158C}" destId="{2E330FC8-B3DC-EF4F-8715-618E0ECF9612}" srcOrd="0" destOrd="0" presId="urn:microsoft.com/office/officeart/2016/7/layout/RepeatingBendingProcessNew"/>
    <dgm:cxn modelId="{C0E133B5-3DF2-4D9B-80AD-F1CF9BF9BE5D}" srcId="{B3B581DF-7F19-4071-8C17-482B75D3CEB8}" destId="{714058F7-FC6E-4618-850E-D67ADED6207B}" srcOrd="4" destOrd="0" parTransId="{33499119-5C34-46C8-BB10-DC1FC73292F5}" sibTransId="{27516E65-26FB-45B5-900D-50F9AF33DF48}"/>
    <dgm:cxn modelId="{F86DD6B5-60A8-BD4D-9D80-D8E0B8BF8A4F}" type="presOf" srcId="{714058F7-FC6E-4618-850E-D67ADED6207B}" destId="{384E75DA-59E7-C74E-A221-937B56A422E8}" srcOrd="0" destOrd="0" presId="urn:microsoft.com/office/officeart/2016/7/layout/RepeatingBendingProcessNew"/>
    <dgm:cxn modelId="{01826ADD-C8BD-4107-ABE6-CC37768A6EA8}" srcId="{B3B581DF-7F19-4071-8C17-482B75D3CEB8}" destId="{A9844759-CE66-480E-8230-A2A1621EEBE6}" srcOrd="2" destOrd="0" parTransId="{B8325AC9-597F-4953-AC64-0D5075C4F6DC}" sibTransId="{0F4574D0-008F-475F-8EB3-BE15E94CC1AD}"/>
    <dgm:cxn modelId="{FC5D35E4-CE33-394D-B00D-3D126F08057C}" type="presOf" srcId="{A9844759-CE66-480E-8230-A2A1621EEBE6}" destId="{C5F02DD9-A619-6E49-99A4-2A65DDEAF530}" srcOrd="0" destOrd="0" presId="urn:microsoft.com/office/officeart/2016/7/layout/RepeatingBendingProcessNew"/>
    <dgm:cxn modelId="{135380EB-C784-0C4A-9978-B2F36E3C98F4}" type="presOf" srcId="{314DFD77-B3B4-47B0-A9FD-5AE8EAFBFDE8}" destId="{A31C00F9-89E4-1243-AA69-552958C40FE8}" srcOrd="0" destOrd="0" presId="urn:microsoft.com/office/officeart/2016/7/layout/RepeatingBendingProcessNew"/>
    <dgm:cxn modelId="{2DB1B7ED-A670-ED46-A26F-BF8B514A9357}" type="presOf" srcId="{88625A89-1BA1-4F76-B40A-119CE3B2FD2F}" destId="{A45BABD9-919B-F141-A899-BC02D15D1501}" srcOrd="0" destOrd="0" presId="urn:microsoft.com/office/officeart/2016/7/layout/RepeatingBendingProcessNew"/>
    <dgm:cxn modelId="{1FA043F6-B0B1-DF45-8022-9C3149AEFF94}" type="presOf" srcId="{3AE9A96E-44B8-496F-BD19-A3EC4595701A}" destId="{2524A7C9-0BE8-2340-BC99-5DDE34541B4C}" srcOrd="1" destOrd="0" presId="urn:microsoft.com/office/officeart/2016/7/layout/RepeatingBendingProcessNew"/>
    <dgm:cxn modelId="{8CBEA8FD-9267-0743-B804-2FD8B718B99A}" type="presOf" srcId="{B3B581DF-7F19-4071-8C17-482B75D3CEB8}" destId="{C4990DF1-4104-9C4D-B622-7ECEB16E956A}" srcOrd="0" destOrd="0" presId="urn:microsoft.com/office/officeart/2016/7/layout/RepeatingBendingProcessNew"/>
    <dgm:cxn modelId="{3AEF01F4-CBE7-1446-A304-35302527C19D}" type="presParOf" srcId="{C4990DF1-4104-9C4D-B622-7ECEB16E956A}" destId="{A31C00F9-89E4-1243-AA69-552958C40FE8}" srcOrd="0" destOrd="0" presId="urn:microsoft.com/office/officeart/2016/7/layout/RepeatingBendingProcessNew"/>
    <dgm:cxn modelId="{0252E0DA-365B-8141-87E2-70E502C705EF}" type="presParOf" srcId="{C4990DF1-4104-9C4D-B622-7ECEB16E956A}" destId="{87454524-7EE0-A246-9E21-A381039C8062}" srcOrd="1" destOrd="0" presId="urn:microsoft.com/office/officeart/2016/7/layout/RepeatingBendingProcessNew"/>
    <dgm:cxn modelId="{620F163F-743B-734F-B517-FEDF0DC134DC}" type="presParOf" srcId="{87454524-7EE0-A246-9E21-A381039C8062}" destId="{FF185D0F-5C4A-0B4D-B7C4-A1E44A4AEF50}" srcOrd="0" destOrd="0" presId="urn:microsoft.com/office/officeart/2016/7/layout/RepeatingBendingProcessNew"/>
    <dgm:cxn modelId="{085E2559-29B1-314A-83C8-A685E6AAFD2E}" type="presParOf" srcId="{C4990DF1-4104-9C4D-B622-7ECEB16E956A}" destId="{A45BABD9-919B-F141-A899-BC02D15D1501}" srcOrd="2" destOrd="0" presId="urn:microsoft.com/office/officeart/2016/7/layout/RepeatingBendingProcessNew"/>
    <dgm:cxn modelId="{C45EEF08-4C93-5F40-AAB1-2730EE099447}" type="presParOf" srcId="{C4990DF1-4104-9C4D-B622-7ECEB16E956A}" destId="{06AC9F0A-86A4-FC48-8AD4-87958489DA29}" srcOrd="3" destOrd="0" presId="urn:microsoft.com/office/officeart/2016/7/layout/RepeatingBendingProcessNew"/>
    <dgm:cxn modelId="{E98874AD-574D-4B4E-8B8F-5720358B5427}" type="presParOf" srcId="{06AC9F0A-86A4-FC48-8AD4-87958489DA29}" destId="{2524A7C9-0BE8-2340-BC99-5DDE34541B4C}" srcOrd="0" destOrd="0" presId="urn:microsoft.com/office/officeart/2016/7/layout/RepeatingBendingProcessNew"/>
    <dgm:cxn modelId="{1F63E731-8F38-7E48-A974-EB80BE23E63C}" type="presParOf" srcId="{C4990DF1-4104-9C4D-B622-7ECEB16E956A}" destId="{C5F02DD9-A619-6E49-99A4-2A65DDEAF530}" srcOrd="4" destOrd="0" presId="urn:microsoft.com/office/officeart/2016/7/layout/RepeatingBendingProcessNew"/>
    <dgm:cxn modelId="{07FF9765-D34B-4544-941D-B735EC1AB127}" type="presParOf" srcId="{C4990DF1-4104-9C4D-B622-7ECEB16E956A}" destId="{9639A733-2DAD-ED4C-B3C4-D6E31F935BBE}" srcOrd="5" destOrd="0" presId="urn:microsoft.com/office/officeart/2016/7/layout/RepeatingBendingProcessNew"/>
    <dgm:cxn modelId="{CBBC85D8-968B-594C-A33C-0C5FEBF45A61}" type="presParOf" srcId="{9639A733-2DAD-ED4C-B3C4-D6E31F935BBE}" destId="{2551FFFF-442D-0549-9C27-35AF8934CE15}" srcOrd="0" destOrd="0" presId="urn:microsoft.com/office/officeart/2016/7/layout/RepeatingBendingProcessNew"/>
    <dgm:cxn modelId="{4C41C259-11F8-FB47-9BCC-C01B5F9C095D}" type="presParOf" srcId="{C4990DF1-4104-9C4D-B622-7ECEB16E956A}" destId="{2E330FC8-B3DC-EF4F-8715-618E0ECF9612}" srcOrd="6" destOrd="0" presId="urn:microsoft.com/office/officeart/2016/7/layout/RepeatingBendingProcessNew"/>
    <dgm:cxn modelId="{A58178E5-0ED8-B14C-A31D-D28C61BAB39B}" type="presParOf" srcId="{C4990DF1-4104-9C4D-B622-7ECEB16E956A}" destId="{B4B08703-A498-414C-9895-A0719C59A906}" srcOrd="7" destOrd="0" presId="urn:microsoft.com/office/officeart/2016/7/layout/RepeatingBendingProcessNew"/>
    <dgm:cxn modelId="{4E397C04-452F-F84E-9974-6E1BC7F89F85}" type="presParOf" srcId="{B4B08703-A498-414C-9895-A0719C59A906}" destId="{798F921E-9845-684F-9141-52A531C05E55}" srcOrd="0" destOrd="0" presId="urn:microsoft.com/office/officeart/2016/7/layout/RepeatingBendingProcessNew"/>
    <dgm:cxn modelId="{FE7ADE6E-3A3B-7742-8305-017605EEB16D}" type="presParOf" srcId="{C4990DF1-4104-9C4D-B622-7ECEB16E956A}" destId="{384E75DA-59E7-C74E-A221-937B56A422E8}"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EBAB48-D8E6-4D10-9B55-D39CF91B02F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0D4AD39-D4E2-4D6F-A754-4E76C228F79C}">
      <dgm:prSet/>
      <dgm:spPr/>
      <dgm:t>
        <a:bodyPr/>
        <a:lstStyle/>
        <a:p>
          <a:r>
            <a:rPr lang="it-IT"/>
            <a:t>Inizio formale del colloquio</a:t>
          </a:r>
          <a:endParaRPr lang="en-US"/>
        </a:p>
      </dgm:t>
    </dgm:pt>
    <dgm:pt modelId="{8C61260E-FC01-44A4-988A-1620F68D020C}" type="parTrans" cxnId="{B12F24D7-D417-42CF-8601-651513E8CFF3}">
      <dgm:prSet/>
      <dgm:spPr/>
      <dgm:t>
        <a:bodyPr/>
        <a:lstStyle/>
        <a:p>
          <a:endParaRPr lang="en-US"/>
        </a:p>
      </dgm:t>
    </dgm:pt>
    <dgm:pt modelId="{6C268F5E-47D6-4CCB-81B4-21EA95D9240C}" type="sibTrans" cxnId="{B12F24D7-D417-42CF-8601-651513E8CFF3}">
      <dgm:prSet/>
      <dgm:spPr/>
      <dgm:t>
        <a:bodyPr/>
        <a:lstStyle/>
        <a:p>
          <a:endParaRPr lang="en-US"/>
        </a:p>
      </dgm:t>
    </dgm:pt>
    <dgm:pt modelId="{E056F4EE-B739-4C60-8D30-B18695DF484C}">
      <dgm:prSet/>
      <dgm:spPr/>
      <dgm:t>
        <a:bodyPr/>
        <a:lstStyle/>
        <a:p>
          <a:r>
            <a:rPr lang="it-IT"/>
            <a:t>Fase di riconoscimento</a:t>
          </a:r>
          <a:endParaRPr lang="en-US"/>
        </a:p>
      </dgm:t>
    </dgm:pt>
    <dgm:pt modelId="{7CF61F6C-5AFA-4FE5-9C99-4DA43A76FA0D}" type="parTrans" cxnId="{39763021-9D5F-4FB4-B8B1-EBB1868E81E0}">
      <dgm:prSet/>
      <dgm:spPr/>
      <dgm:t>
        <a:bodyPr/>
        <a:lstStyle/>
        <a:p>
          <a:endParaRPr lang="en-US"/>
        </a:p>
      </dgm:t>
    </dgm:pt>
    <dgm:pt modelId="{071F134D-CED6-40E6-93CC-2D768A6A0E7D}" type="sibTrans" cxnId="{39763021-9D5F-4FB4-B8B1-EBB1868E81E0}">
      <dgm:prSet/>
      <dgm:spPr/>
      <dgm:t>
        <a:bodyPr/>
        <a:lstStyle/>
        <a:p>
          <a:endParaRPr lang="en-US"/>
        </a:p>
      </dgm:t>
    </dgm:pt>
    <dgm:pt modelId="{742ED250-64B8-4736-8947-B32A15D3A932}">
      <dgm:prSet/>
      <dgm:spPr/>
      <dgm:t>
        <a:bodyPr/>
        <a:lstStyle/>
        <a:p>
          <a:r>
            <a:rPr lang="it-IT"/>
            <a:t>Indagine dettagliata</a:t>
          </a:r>
          <a:endParaRPr lang="en-US"/>
        </a:p>
      </dgm:t>
    </dgm:pt>
    <dgm:pt modelId="{A2F88B01-C044-469C-996B-1C099289F732}" type="parTrans" cxnId="{E8A0F963-24C2-494C-9894-B3B728C7685B}">
      <dgm:prSet/>
      <dgm:spPr/>
      <dgm:t>
        <a:bodyPr/>
        <a:lstStyle/>
        <a:p>
          <a:endParaRPr lang="en-US"/>
        </a:p>
      </dgm:t>
    </dgm:pt>
    <dgm:pt modelId="{9B0ACD2F-D69F-4090-82D9-77FA9FADEBFB}" type="sibTrans" cxnId="{E8A0F963-24C2-494C-9894-B3B728C7685B}">
      <dgm:prSet/>
      <dgm:spPr/>
      <dgm:t>
        <a:bodyPr/>
        <a:lstStyle/>
        <a:p>
          <a:endParaRPr lang="en-US"/>
        </a:p>
      </dgm:t>
    </dgm:pt>
    <dgm:pt modelId="{54A33033-4B08-4028-8F28-9972DC3CA5C5}">
      <dgm:prSet/>
      <dgm:spPr/>
      <dgm:t>
        <a:bodyPr/>
        <a:lstStyle/>
        <a:p>
          <a:r>
            <a:rPr lang="it-IT"/>
            <a:t>Conclusione del colloquio</a:t>
          </a:r>
          <a:endParaRPr lang="en-US"/>
        </a:p>
      </dgm:t>
    </dgm:pt>
    <dgm:pt modelId="{042CAB98-254C-4B90-A0A3-1E7A8B69090C}" type="parTrans" cxnId="{46C0AC02-2469-4B56-819E-52BED3D6DF5B}">
      <dgm:prSet/>
      <dgm:spPr/>
      <dgm:t>
        <a:bodyPr/>
        <a:lstStyle/>
        <a:p>
          <a:endParaRPr lang="en-US"/>
        </a:p>
      </dgm:t>
    </dgm:pt>
    <dgm:pt modelId="{7760EAAA-CE95-4114-A0A9-D8779D75B1E7}" type="sibTrans" cxnId="{46C0AC02-2469-4B56-819E-52BED3D6DF5B}">
      <dgm:prSet/>
      <dgm:spPr/>
      <dgm:t>
        <a:bodyPr/>
        <a:lstStyle/>
        <a:p>
          <a:endParaRPr lang="en-US"/>
        </a:p>
      </dgm:t>
    </dgm:pt>
    <dgm:pt modelId="{B5A8F5DE-6588-49A1-86CF-70B6BC6C0702}" type="pres">
      <dgm:prSet presAssocID="{26EBAB48-D8E6-4D10-9B55-D39CF91B02F2}" presName="root" presStyleCnt="0">
        <dgm:presLayoutVars>
          <dgm:dir/>
          <dgm:resizeHandles val="exact"/>
        </dgm:presLayoutVars>
      </dgm:prSet>
      <dgm:spPr/>
    </dgm:pt>
    <dgm:pt modelId="{6E70714B-C805-4576-9CE1-5381B9F8EBEB}" type="pres">
      <dgm:prSet presAssocID="{00D4AD39-D4E2-4D6F-A754-4E76C228F79C}" presName="compNode" presStyleCnt="0"/>
      <dgm:spPr/>
    </dgm:pt>
    <dgm:pt modelId="{8F7A0068-328C-440D-A7A5-375CD1F2A76E}" type="pres">
      <dgm:prSet presAssocID="{00D4AD39-D4E2-4D6F-A754-4E76C228F79C}" presName="bgRect" presStyleLbl="bgShp" presStyleIdx="0" presStyleCnt="4"/>
      <dgm:spPr/>
    </dgm:pt>
    <dgm:pt modelId="{86878F1A-C37D-4E05-934D-A3CA1C8400D9}" type="pres">
      <dgm:prSet presAssocID="{00D4AD39-D4E2-4D6F-A754-4E76C228F79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nza"/>
        </a:ext>
      </dgm:extLst>
    </dgm:pt>
    <dgm:pt modelId="{492EAF45-F85B-42AE-B564-E3A20F30910E}" type="pres">
      <dgm:prSet presAssocID="{00D4AD39-D4E2-4D6F-A754-4E76C228F79C}" presName="spaceRect" presStyleCnt="0"/>
      <dgm:spPr/>
    </dgm:pt>
    <dgm:pt modelId="{B6F209E0-0AF3-4186-89E6-485F170A4044}" type="pres">
      <dgm:prSet presAssocID="{00D4AD39-D4E2-4D6F-A754-4E76C228F79C}" presName="parTx" presStyleLbl="revTx" presStyleIdx="0" presStyleCnt="4">
        <dgm:presLayoutVars>
          <dgm:chMax val="0"/>
          <dgm:chPref val="0"/>
        </dgm:presLayoutVars>
      </dgm:prSet>
      <dgm:spPr/>
    </dgm:pt>
    <dgm:pt modelId="{71CDAB32-683A-4E3E-A3FE-28235AD33E6B}" type="pres">
      <dgm:prSet presAssocID="{6C268F5E-47D6-4CCB-81B4-21EA95D9240C}" presName="sibTrans" presStyleCnt="0"/>
      <dgm:spPr/>
    </dgm:pt>
    <dgm:pt modelId="{8F5F3130-9AA7-4D31-894E-87C5DC992B0F}" type="pres">
      <dgm:prSet presAssocID="{E056F4EE-B739-4C60-8D30-B18695DF484C}" presName="compNode" presStyleCnt="0"/>
      <dgm:spPr/>
    </dgm:pt>
    <dgm:pt modelId="{6C667D0B-B600-4B16-B2AB-D3EB2924D779}" type="pres">
      <dgm:prSet presAssocID="{E056F4EE-B739-4C60-8D30-B18695DF484C}" presName="bgRect" presStyleLbl="bgShp" presStyleIdx="1" presStyleCnt="4"/>
      <dgm:spPr/>
    </dgm:pt>
    <dgm:pt modelId="{230CFBAB-305B-45D4-9972-F140B63068CA}" type="pres">
      <dgm:prSet presAssocID="{E056F4EE-B739-4C60-8D30-B18695DF484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ra multifunzione"/>
        </a:ext>
      </dgm:extLst>
    </dgm:pt>
    <dgm:pt modelId="{CBA7BA95-7FA7-45DB-83E0-81349314A66D}" type="pres">
      <dgm:prSet presAssocID="{E056F4EE-B739-4C60-8D30-B18695DF484C}" presName="spaceRect" presStyleCnt="0"/>
      <dgm:spPr/>
    </dgm:pt>
    <dgm:pt modelId="{EC76B727-9883-419F-B630-AF47496B1244}" type="pres">
      <dgm:prSet presAssocID="{E056F4EE-B739-4C60-8D30-B18695DF484C}" presName="parTx" presStyleLbl="revTx" presStyleIdx="1" presStyleCnt="4">
        <dgm:presLayoutVars>
          <dgm:chMax val="0"/>
          <dgm:chPref val="0"/>
        </dgm:presLayoutVars>
      </dgm:prSet>
      <dgm:spPr/>
    </dgm:pt>
    <dgm:pt modelId="{EAFD0C44-57E4-41CD-A99C-1E2225C38E31}" type="pres">
      <dgm:prSet presAssocID="{071F134D-CED6-40E6-93CC-2D768A6A0E7D}" presName="sibTrans" presStyleCnt="0"/>
      <dgm:spPr/>
    </dgm:pt>
    <dgm:pt modelId="{70962927-1C25-4040-8B3B-E25A11564DC1}" type="pres">
      <dgm:prSet presAssocID="{742ED250-64B8-4736-8947-B32A15D3A932}" presName="compNode" presStyleCnt="0"/>
      <dgm:spPr/>
    </dgm:pt>
    <dgm:pt modelId="{1044B629-C451-4DE0-B2CE-A81C6A9439EE}" type="pres">
      <dgm:prSet presAssocID="{742ED250-64B8-4736-8947-B32A15D3A932}" presName="bgRect" presStyleLbl="bgShp" presStyleIdx="2" presStyleCnt="4"/>
      <dgm:spPr/>
    </dgm:pt>
    <dgm:pt modelId="{D8370FE5-1C71-4BD1-AB8B-7FACB001CE12}" type="pres">
      <dgm:prSet presAssocID="{742ED250-64B8-4736-8947-B32A15D3A93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EFBCD9EF-AEB5-401D-9D74-E53902DE190D}" type="pres">
      <dgm:prSet presAssocID="{742ED250-64B8-4736-8947-B32A15D3A932}" presName="spaceRect" presStyleCnt="0"/>
      <dgm:spPr/>
    </dgm:pt>
    <dgm:pt modelId="{4C8E62E5-B39A-4825-BA45-2EEB5C97F8DF}" type="pres">
      <dgm:prSet presAssocID="{742ED250-64B8-4736-8947-B32A15D3A932}" presName="parTx" presStyleLbl="revTx" presStyleIdx="2" presStyleCnt="4">
        <dgm:presLayoutVars>
          <dgm:chMax val="0"/>
          <dgm:chPref val="0"/>
        </dgm:presLayoutVars>
      </dgm:prSet>
      <dgm:spPr/>
    </dgm:pt>
    <dgm:pt modelId="{BB82CC44-6310-44FF-9D72-46218AFB5BC1}" type="pres">
      <dgm:prSet presAssocID="{9B0ACD2F-D69F-4090-82D9-77FA9FADEBFB}" presName="sibTrans" presStyleCnt="0"/>
      <dgm:spPr/>
    </dgm:pt>
    <dgm:pt modelId="{0497D4F2-5BD3-4512-8333-EFB2315F6A37}" type="pres">
      <dgm:prSet presAssocID="{54A33033-4B08-4028-8F28-9972DC3CA5C5}" presName="compNode" presStyleCnt="0"/>
      <dgm:spPr/>
    </dgm:pt>
    <dgm:pt modelId="{5173CBED-1474-4876-B816-A504D3A378C4}" type="pres">
      <dgm:prSet presAssocID="{54A33033-4B08-4028-8F28-9972DC3CA5C5}" presName="bgRect" presStyleLbl="bgShp" presStyleIdx="3" presStyleCnt="4"/>
      <dgm:spPr/>
    </dgm:pt>
    <dgm:pt modelId="{A8BF6A7D-3398-4790-91C5-3EA158459393}" type="pres">
      <dgm:prSet presAssocID="{54A33033-4B08-4028-8F28-9972DC3CA5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egno di spunta"/>
        </a:ext>
      </dgm:extLst>
    </dgm:pt>
    <dgm:pt modelId="{6A2224AF-207D-40B2-8CDB-63DFEE1511BF}" type="pres">
      <dgm:prSet presAssocID="{54A33033-4B08-4028-8F28-9972DC3CA5C5}" presName="spaceRect" presStyleCnt="0"/>
      <dgm:spPr/>
    </dgm:pt>
    <dgm:pt modelId="{9A02C483-AF44-48A7-AD14-80AE34190BDF}" type="pres">
      <dgm:prSet presAssocID="{54A33033-4B08-4028-8F28-9972DC3CA5C5}" presName="parTx" presStyleLbl="revTx" presStyleIdx="3" presStyleCnt="4">
        <dgm:presLayoutVars>
          <dgm:chMax val="0"/>
          <dgm:chPref val="0"/>
        </dgm:presLayoutVars>
      </dgm:prSet>
      <dgm:spPr/>
    </dgm:pt>
  </dgm:ptLst>
  <dgm:cxnLst>
    <dgm:cxn modelId="{46C0AC02-2469-4B56-819E-52BED3D6DF5B}" srcId="{26EBAB48-D8E6-4D10-9B55-D39CF91B02F2}" destId="{54A33033-4B08-4028-8F28-9972DC3CA5C5}" srcOrd="3" destOrd="0" parTransId="{042CAB98-254C-4B90-A0A3-1E7A8B69090C}" sibTransId="{7760EAAA-CE95-4114-A0A9-D8779D75B1E7}"/>
    <dgm:cxn modelId="{39763021-9D5F-4FB4-B8B1-EBB1868E81E0}" srcId="{26EBAB48-D8E6-4D10-9B55-D39CF91B02F2}" destId="{E056F4EE-B739-4C60-8D30-B18695DF484C}" srcOrd="1" destOrd="0" parTransId="{7CF61F6C-5AFA-4FE5-9C99-4DA43A76FA0D}" sibTransId="{071F134D-CED6-40E6-93CC-2D768A6A0E7D}"/>
    <dgm:cxn modelId="{88D4202D-FC7D-40FC-9DEC-4E44109CEEA3}" type="presOf" srcId="{26EBAB48-D8E6-4D10-9B55-D39CF91B02F2}" destId="{B5A8F5DE-6588-49A1-86CF-70B6BC6C0702}" srcOrd="0" destOrd="0" presId="urn:microsoft.com/office/officeart/2018/2/layout/IconVerticalSolidList"/>
    <dgm:cxn modelId="{2963623D-1A65-451C-A1B8-6D996F734C33}" type="presOf" srcId="{742ED250-64B8-4736-8947-B32A15D3A932}" destId="{4C8E62E5-B39A-4825-BA45-2EEB5C97F8DF}" srcOrd="0" destOrd="0" presId="urn:microsoft.com/office/officeart/2018/2/layout/IconVerticalSolidList"/>
    <dgm:cxn modelId="{E8A0F963-24C2-494C-9894-B3B728C7685B}" srcId="{26EBAB48-D8E6-4D10-9B55-D39CF91B02F2}" destId="{742ED250-64B8-4736-8947-B32A15D3A932}" srcOrd="2" destOrd="0" parTransId="{A2F88B01-C044-469C-996B-1C099289F732}" sibTransId="{9B0ACD2F-D69F-4090-82D9-77FA9FADEBFB}"/>
    <dgm:cxn modelId="{0418AB65-6AE8-4E86-A87C-A55CE08FD20F}" type="presOf" srcId="{E056F4EE-B739-4C60-8D30-B18695DF484C}" destId="{EC76B727-9883-419F-B630-AF47496B1244}" srcOrd="0" destOrd="0" presId="urn:microsoft.com/office/officeart/2018/2/layout/IconVerticalSolidList"/>
    <dgm:cxn modelId="{27DC2CC2-B961-4BB8-9F72-51156EE53C5C}" type="presOf" srcId="{54A33033-4B08-4028-8F28-9972DC3CA5C5}" destId="{9A02C483-AF44-48A7-AD14-80AE34190BDF}" srcOrd="0" destOrd="0" presId="urn:microsoft.com/office/officeart/2018/2/layout/IconVerticalSolidList"/>
    <dgm:cxn modelId="{58115ECB-8D89-4823-BD4B-D3E3AC562180}" type="presOf" srcId="{00D4AD39-D4E2-4D6F-A754-4E76C228F79C}" destId="{B6F209E0-0AF3-4186-89E6-485F170A4044}" srcOrd="0" destOrd="0" presId="urn:microsoft.com/office/officeart/2018/2/layout/IconVerticalSolidList"/>
    <dgm:cxn modelId="{B12F24D7-D417-42CF-8601-651513E8CFF3}" srcId="{26EBAB48-D8E6-4D10-9B55-D39CF91B02F2}" destId="{00D4AD39-D4E2-4D6F-A754-4E76C228F79C}" srcOrd="0" destOrd="0" parTransId="{8C61260E-FC01-44A4-988A-1620F68D020C}" sibTransId="{6C268F5E-47D6-4CCB-81B4-21EA95D9240C}"/>
    <dgm:cxn modelId="{ACDF48D4-5EE9-432D-8502-B693304CB9A1}" type="presParOf" srcId="{B5A8F5DE-6588-49A1-86CF-70B6BC6C0702}" destId="{6E70714B-C805-4576-9CE1-5381B9F8EBEB}" srcOrd="0" destOrd="0" presId="urn:microsoft.com/office/officeart/2018/2/layout/IconVerticalSolidList"/>
    <dgm:cxn modelId="{89CA8F6F-5BA5-40D6-AFF1-389B5677D753}" type="presParOf" srcId="{6E70714B-C805-4576-9CE1-5381B9F8EBEB}" destId="{8F7A0068-328C-440D-A7A5-375CD1F2A76E}" srcOrd="0" destOrd="0" presId="urn:microsoft.com/office/officeart/2018/2/layout/IconVerticalSolidList"/>
    <dgm:cxn modelId="{EE6DC6FB-6079-4D50-8B9B-B48E48777683}" type="presParOf" srcId="{6E70714B-C805-4576-9CE1-5381B9F8EBEB}" destId="{86878F1A-C37D-4E05-934D-A3CA1C8400D9}" srcOrd="1" destOrd="0" presId="urn:microsoft.com/office/officeart/2018/2/layout/IconVerticalSolidList"/>
    <dgm:cxn modelId="{FE341998-0C14-47EB-8B6A-2AF6FA4B96FF}" type="presParOf" srcId="{6E70714B-C805-4576-9CE1-5381B9F8EBEB}" destId="{492EAF45-F85B-42AE-B564-E3A20F30910E}" srcOrd="2" destOrd="0" presId="urn:microsoft.com/office/officeart/2018/2/layout/IconVerticalSolidList"/>
    <dgm:cxn modelId="{15CDF8D0-717D-4D7F-A3DB-4F0F2168CF5B}" type="presParOf" srcId="{6E70714B-C805-4576-9CE1-5381B9F8EBEB}" destId="{B6F209E0-0AF3-4186-89E6-485F170A4044}" srcOrd="3" destOrd="0" presId="urn:microsoft.com/office/officeart/2018/2/layout/IconVerticalSolidList"/>
    <dgm:cxn modelId="{7F7C75AF-CFAE-4899-9D97-6D25C5110DF1}" type="presParOf" srcId="{B5A8F5DE-6588-49A1-86CF-70B6BC6C0702}" destId="{71CDAB32-683A-4E3E-A3FE-28235AD33E6B}" srcOrd="1" destOrd="0" presId="urn:microsoft.com/office/officeart/2018/2/layout/IconVerticalSolidList"/>
    <dgm:cxn modelId="{DEF3602C-3D70-4F62-88FA-B500BD3FA18A}" type="presParOf" srcId="{B5A8F5DE-6588-49A1-86CF-70B6BC6C0702}" destId="{8F5F3130-9AA7-4D31-894E-87C5DC992B0F}" srcOrd="2" destOrd="0" presId="urn:microsoft.com/office/officeart/2018/2/layout/IconVerticalSolidList"/>
    <dgm:cxn modelId="{C62FEB7C-F04A-4533-B9D2-B562E72DD328}" type="presParOf" srcId="{8F5F3130-9AA7-4D31-894E-87C5DC992B0F}" destId="{6C667D0B-B600-4B16-B2AB-D3EB2924D779}" srcOrd="0" destOrd="0" presId="urn:microsoft.com/office/officeart/2018/2/layout/IconVerticalSolidList"/>
    <dgm:cxn modelId="{E034203F-3E95-4605-AC12-E4FCB73E1241}" type="presParOf" srcId="{8F5F3130-9AA7-4D31-894E-87C5DC992B0F}" destId="{230CFBAB-305B-45D4-9972-F140B63068CA}" srcOrd="1" destOrd="0" presId="urn:microsoft.com/office/officeart/2018/2/layout/IconVerticalSolidList"/>
    <dgm:cxn modelId="{93999079-FDF2-42BC-A0F8-0D4B998E16A2}" type="presParOf" srcId="{8F5F3130-9AA7-4D31-894E-87C5DC992B0F}" destId="{CBA7BA95-7FA7-45DB-83E0-81349314A66D}" srcOrd="2" destOrd="0" presId="urn:microsoft.com/office/officeart/2018/2/layout/IconVerticalSolidList"/>
    <dgm:cxn modelId="{A6370880-EB17-45D3-B723-48ACD09966A0}" type="presParOf" srcId="{8F5F3130-9AA7-4D31-894E-87C5DC992B0F}" destId="{EC76B727-9883-419F-B630-AF47496B1244}" srcOrd="3" destOrd="0" presId="urn:microsoft.com/office/officeart/2018/2/layout/IconVerticalSolidList"/>
    <dgm:cxn modelId="{C506A16C-D47E-4F12-A36E-329E2CA85B9D}" type="presParOf" srcId="{B5A8F5DE-6588-49A1-86CF-70B6BC6C0702}" destId="{EAFD0C44-57E4-41CD-A99C-1E2225C38E31}" srcOrd="3" destOrd="0" presId="urn:microsoft.com/office/officeart/2018/2/layout/IconVerticalSolidList"/>
    <dgm:cxn modelId="{077E1192-0C91-404F-AE16-A6E964005838}" type="presParOf" srcId="{B5A8F5DE-6588-49A1-86CF-70B6BC6C0702}" destId="{70962927-1C25-4040-8B3B-E25A11564DC1}" srcOrd="4" destOrd="0" presId="urn:microsoft.com/office/officeart/2018/2/layout/IconVerticalSolidList"/>
    <dgm:cxn modelId="{5A99367E-C6DD-477D-8BC4-6ACD34FF04D1}" type="presParOf" srcId="{70962927-1C25-4040-8B3B-E25A11564DC1}" destId="{1044B629-C451-4DE0-B2CE-A81C6A9439EE}" srcOrd="0" destOrd="0" presId="urn:microsoft.com/office/officeart/2018/2/layout/IconVerticalSolidList"/>
    <dgm:cxn modelId="{ED7A2B29-2490-4DCB-B40C-4133AC0AF608}" type="presParOf" srcId="{70962927-1C25-4040-8B3B-E25A11564DC1}" destId="{D8370FE5-1C71-4BD1-AB8B-7FACB001CE12}" srcOrd="1" destOrd="0" presId="urn:microsoft.com/office/officeart/2018/2/layout/IconVerticalSolidList"/>
    <dgm:cxn modelId="{2E68A759-B230-441D-A508-9E9546664573}" type="presParOf" srcId="{70962927-1C25-4040-8B3B-E25A11564DC1}" destId="{EFBCD9EF-AEB5-401D-9D74-E53902DE190D}" srcOrd="2" destOrd="0" presId="urn:microsoft.com/office/officeart/2018/2/layout/IconVerticalSolidList"/>
    <dgm:cxn modelId="{7A80027C-14CB-4010-BF70-03AE193FBB72}" type="presParOf" srcId="{70962927-1C25-4040-8B3B-E25A11564DC1}" destId="{4C8E62E5-B39A-4825-BA45-2EEB5C97F8DF}" srcOrd="3" destOrd="0" presId="urn:microsoft.com/office/officeart/2018/2/layout/IconVerticalSolidList"/>
    <dgm:cxn modelId="{ED36BFA5-552C-4CBE-994A-DB2BD3827E6E}" type="presParOf" srcId="{B5A8F5DE-6588-49A1-86CF-70B6BC6C0702}" destId="{BB82CC44-6310-44FF-9D72-46218AFB5BC1}" srcOrd="5" destOrd="0" presId="urn:microsoft.com/office/officeart/2018/2/layout/IconVerticalSolidList"/>
    <dgm:cxn modelId="{F901DEDC-B948-497D-BE4F-F36674D4D51A}" type="presParOf" srcId="{B5A8F5DE-6588-49A1-86CF-70B6BC6C0702}" destId="{0497D4F2-5BD3-4512-8333-EFB2315F6A37}" srcOrd="6" destOrd="0" presId="urn:microsoft.com/office/officeart/2018/2/layout/IconVerticalSolidList"/>
    <dgm:cxn modelId="{4DD11878-9BED-43CB-A644-7D4D81CE842A}" type="presParOf" srcId="{0497D4F2-5BD3-4512-8333-EFB2315F6A37}" destId="{5173CBED-1474-4876-B816-A504D3A378C4}" srcOrd="0" destOrd="0" presId="urn:microsoft.com/office/officeart/2018/2/layout/IconVerticalSolidList"/>
    <dgm:cxn modelId="{375186AD-68E3-457C-A7F0-1E4A2E24971E}" type="presParOf" srcId="{0497D4F2-5BD3-4512-8333-EFB2315F6A37}" destId="{A8BF6A7D-3398-4790-91C5-3EA158459393}" srcOrd="1" destOrd="0" presId="urn:microsoft.com/office/officeart/2018/2/layout/IconVerticalSolidList"/>
    <dgm:cxn modelId="{EB645E6B-A42D-493F-934F-1F5A6E057E56}" type="presParOf" srcId="{0497D4F2-5BD3-4512-8333-EFB2315F6A37}" destId="{6A2224AF-207D-40B2-8CDB-63DFEE1511BF}" srcOrd="2" destOrd="0" presId="urn:microsoft.com/office/officeart/2018/2/layout/IconVerticalSolidList"/>
    <dgm:cxn modelId="{5F979CD8-C98C-47AD-BC8A-9633D9D61B7F}" type="presParOf" srcId="{0497D4F2-5BD3-4512-8333-EFB2315F6A37}" destId="{9A02C483-AF44-48A7-AD14-80AE34190BD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6363E2-A15F-42D8-B691-FA7B939806A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AFF9DA7-D914-4422-A3ED-C428C9F3A3AA}">
      <dgm:prSet/>
      <dgm:spPr/>
      <dgm:t>
        <a:bodyPr/>
        <a:lstStyle/>
        <a:p>
          <a:r>
            <a:rPr lang="it-IT" b="1"/>
            <a:t>ACCOGLIENZA e creazione dell’alleanza terapeutica</a:t>
          </a:r>
          <a:endParaRPr lang="en-US"/>
        </a:p>
      </dgm:t>
    </dgm:pt>
    <dgm:pt modelId="{948A2D75-423C-4536-8577-B35BB55D7933}" type="parTrans" cxnId="{BAB05D40-C156-4FEB-90D0-C6699889FA79}">
      <dgm:prSet/>
      <dgm:spPr/>
      <dgm:t>
        <a:bodyPr/>
        <a:lstStyle/>
        <a:p>
          <a:endParaRPr lang="en-US"/>
        </a:p>
      </dgm:t>
    </dgm:pt>
    <dgm:pt modelId="{E7224221-85D3-4725-BA7B-E2CA8762835F}" type="sibTrans" cxnId="{BAB05D40-C156-4FEB-90D0-C6699889FA79}">
      <dgm:prSet/>
      <dgm:spPr/>
      <dgm:t>
        <a:bodyPr/>
        <a:lstStyle/>
        <a:p>
          <a:endParaRPr lang="en-US"/>
        </a:p>
      </dgm:t>
    </dgm:pt>
    <dgm:pt modelId="{88A2BAF4-7FC9-408F-8957-6154DC83C0FA}">
      <dgm:prSet/>
      <dgm:spPr/>
      <dgm:t>
        <a:bodyPr/>
        <a:lstStyle/>
        <a:p>
          <a:r>
            <a:rPr lang="it-IT"/>
            <a:t>Presentazione del setting terapeutico</a:t>
          </a:r>
          <a:endParaRPr lang="en-US"/>
        </a:p>
      </dgm:t>
    </dgm:pt>
    <dgm:pt modelId="{F336CF8D-D6D4-4C56-9FB9-0F15C22D9359}" type="parTrans" cxnId="{30FB9556-B030-42BF-ABDF-7F5CB3AAEDFE}">
      <dgm:prSet/>
      <dgm:spPr/>
      <dgm:t>
        <a:bodyPr/>
        <a:lstStyle/>
        <a:p>
          <a:endParaRPr lang="en-US"/>
        </a:p>
      </dgm:t>
    </dgm:pt>
    <dgm:pt modelId="{49806893-AE37-4850-A920-7580FF7054E8}" type="sibTrans" cxnId="{30FB9556-B030-42BF-ABDF-7F5CB3AAEDFE}">
      <dgm:prSet/>
      <dgm:spPr/>
      <dgm:t>
        <a:bodyPr/>
        <a:lstStyle/>
        <a:p>
          <a:endParaRPr lang="en-US"/>
        </a:p>
      </dgm:t>
    </dgm:pt>
    <dgm:pt modelId="{1D61E734-CB9C-4610-98A2-1E32FFC8789F}">
      <dgm:prSet/>
      <dgm:spPr/>
      <dgm:t>
        <a:bodyPr/>
        <a:lstStyle/>
        <a:p>
          <a:r>
            <a:rPr lang="it-IT"/>
            <a:t>Stabilire un clima di fiducia e collaborazione</a:t>
          </a:r>
          <a:endParaRPr lang="en-US"/>
        </a:p>
      </dgm:t>
    </dgm:pt>
    <dgm:pt modelId="{5CFADBA3-993A-432C-9C4B-74AFF3D27743}" type="parTrans" cxnId="{7FD5C10C-6029-4899-AD8B-41A11FAC5FF6}">
      <dgm:prSet/>
      <dgm:spPr/>
      <dgm:t>
        <a:bodyPr/>
        <a:lstStyle/>
        <a:p>
          <a:endParaRPr lang="en-US"/>
        </a:p>
      </dgm:t>
    </dgm:pt>
    <dgm:pt modelId="{C93B6F2A-0DD8-4A01-BF7E-6DE8970D1A6A}" type="sibTrans" cxnId="{7FD5C10C-6029-4899-AD8B-41A11FAC5FF6}">
      <dgm:prSet/>
      <dgm:spPr/>
      <dgm:t>
        <a:bodyPr/>
        <a:lstStyle/>
        <a:p>
          <a:endParaRPr lang="en-US"/>
        </a:p>
      </dgm:t>
    </dgm:pt>
    <dgm:pt modelId="{57CEB05B-C02C-467E-8A21-720D9B79BFE1}">
      <dgm:prSet/>
      <dgm:spPr/>
      <dgm:t>
        <a:bodyPr/>
        <a:lstStyle/>
        <a:p>
          <a:r>
            <a:rPr lang="it-IT"/>
            <a:t>Definizione delle aspettative</a:t>
          </a:r>
          <a:endParaRPr lang="en-US"/>
        </a:p>
      </dgm:t>
    </dgm:pt>
    <dgm:pt modelId="{704E4491-A6C2-44AF-B117-E8096704B747}" type="parTrans" cxnId="{0148D7C4-618D-4E0F-9C4A-9A5AE0F8A94F}">
      <dgm:prSet/>
      <dgm:spPr/>
      <dgm:t>
        <a:bodyPr/>
        <a:lstStyle/>
        <a:p>
          <a:endParaRPr lang="en-US"/>
        </a:p>
      </dgm:t>
    </dgm:pt>
    <dgm:pt modelId="{10DCFF21-FABE-442B-8F5A-0C6333714AEA}" type="sibTrans" cxnId="{0148D7C4-618D-4E0F-9C4A-9A5AE0F8A94F}">
      <dgm:prSet/>
      <dgm:spPr/>
      <dgm:t>
        <a:bodyPr/>
        <a:lstStyle/>
        <a:p>
          <a:endParaRPr lang="en-US"/>
        </a:p>
      </dgm:t>
    </dgm:pt>
    <dgm:pt modelId="{9D0A4DB7-6460-4D2D-A882-B5B24FE9DE53}">
      <dgm:prSet/>
      <dgm:spPr/>
      <dgm:t>
        <a:bodyPr/>
        <a:lstStyle/>
        <a:p>
          <a:r>
            <a:rPr lang="it-IT" b="1"/>
            <a:t>Raccolta delle informazioni</a:t>
          </a:r>
          <a:endParaRPr lang="en-US"/>
        </a:p>
      </dgm:t>
    </dgm:pt>
    <dgm:pt modelId="{7DE2229B-771C-4F78-9D3E-8B17E9F143FF}" type="parTrans" cxnId="{153093CB-7C9D-4CEC-AA80-95F78BE7213B}">
      <dgm:prSet/>
      <dgm:spPr/>
      <dgm:t>
        <a:bodyPr/>
        <a:lstStyle/>
        <a:p>
          <a:endParaRPr lang="en-US"/>
        </a:p>
      </dgm:t>
    </dgm:pt>
    <dgm:pt modelId="{B7989DBE-0C51-42A5-94ED-667D2D2FA842}" type="sibTrans" cxnId="{153093CB-7C9D-4CEC-AA80-95F78BE7213B}">
      <dgm:prSet/>
      <dgm:spPr/>
      <dgm:t>
        <a:bodyPr/>
        <a:lstStyle/>
        <a:p>
          <a:endParaRPr lang="en-US"/>
        </a:p>
      </dgm:t>
    </dgm:pt>
    <dgm:pt modelId="{BC424EE4-14D0-489B-B2BE-B7832B8EB3D6}">
      <dgm:prSet/>
      <dgm:spPr/>
      <dgm:t>
        <a:bodyPr/>
        <a:lstStyle/>
        <a:p>
          <a:r>
            <a:rPr lang="it-IT"/>
            <a:t>Esplorazione della domanda del paziente</a:t>
          </a:r>
          <a:endParaRPr lang="en-US"/>
        </a:p>
      </dgm:t>
    </dgm:pt>
    <dgm:pt modelId="{CE925C58-F441-44D1-987B-BF8D4F044256}" type="parTrans" cxnId="{C4D350FF-D79F-4CDB-A4C9-3261EADA4A88}">
      <dgm:prSet/>
      <dgm:spPr/>
      <dgm:t>
        <a:bodyPr/>
        <a:lstStyle/>
        <a:p>
          <a:endParaRPr lang="en-US"/>
        </a:p>
      </dgm:t>
    </dgm:pt>
    <dgm:pt modelId="{227EF07A-E0D1-4B1E-9F5A-6D9358B0FE05}" type="sibTrans" cxnId="{C4D350FF-D79F-4CDB-A4C9-3261EADA4A88}">
      <dgm:prSet/>
      <dgm:spPr/>
      <dgm:t>
        <a:bodyPr/>
        <a:lstStyle/>
        <a:p>
          <a:endParaRPr lang="en-US"/>
        </a:p>
      </dgm:t>
    </dgm:pt>
    <dgm:pt modelId="{4706CE9D-1077-4D77-B500-A1C09E930389}">
      <dgm:prSet/>
      <dgm:spPr/>
      <dgm:t>
        <a:bodyPr/>
        <a:lstStyle/>
        <a:p>
          <a:r>
            <a:rPr lang="it-IT"/>
            <a:t>Identificazione delle difficoltà e dei sintomi</a:t>
          </a:r>
          <a:endParaRPr lang="en-US"/>
        </a:p>
      </dgm:t>
    </dgm:pt>
    <dgm:pt modelId="{36B366A3-EE63-4394-A9F1-5F18719BA1DF}" type="parTrans" cxnId="{D725532F-DDD1-4578-AE61-91C9255E681F}">
      <dgm:prSet/>
      <dgm:spPr/>
      <dgm:t>
        <a:bodyPr/>
        <a:lstStyle/>
        <a:p>
          <a:endParaRPr lang="en-US"/>
        </a:p>
      </dgm:t>
    </dgm:pt>
    <dgm:pt modelId="{3DF6B0E9-6019-481C-9AF7-EDAA1B921A75}" type="sibTrans" cxnId="{D725532F-DDD1-4578-AE61-91C9255E681F}">
      <dgm:prSet/>
      <dgm:spPr/>
      <dgm:t>
        <a:bodyPr/>
        <a:lstStyle/>
        <a:p>
          <a:endParaRPr lang="en-US"/>
        </a:p>
      </dgm:t>
    </dgm:pt>
    <dgm:pt modelId="{E8CE884F-80E6-4AA4-948F-AC531B210A8B}">
      <dgm:prSet/>
      <dgm:spPr/>
      <dgm:t>
        <a:bodyPr/>
        <a:lstStyle/>
        <a:p>
          <a:r>
            <a:rPr lang="it-IT"/>
            <a:t>Uso di strumenti standardizzati (es. questionari, interviste strutturate)</a:t>
          </a:r>
          <a:endParaRPr lang="en-US"/>
        </a:p>
      </dgm:t>
    </dgm:pt>
    <dgm:pt modelId="{442879FE-DA14-46F0-90A3-E23FBEC4E27C}" type="parTrans" cxnId="{14DFD0C6-06D6-4CC4-A009-409DDAEA60F1}">
      <dgm:prSet/>
      <dgm:spPr/>
      <dgm:t>
        <a:bodyPr/>
        <a:lstStyle/>
        <a:p>
          <a:endParaRPr lang="en-US"/>
        </a:p>
      </dgm:t>
    </dgm:pt>
    <dgm:pt modelId="{652EEFCB-4037-4B99-BB46-C6359B52BBF1}" type="sibTrans" cxnId="{14DFD0C6-06D6-4CC4-A009-409DDAEA60F1}">
      <dgm:prSet/>
      <dgm:spPr/>
      <dgm:t>
        <a:bodyPr/>
        <a:lstStyle/>
        <a:p>
          <a:endParaRPr lang="en-US"/>
        </a:p>
      </dgm:t>
    </dgm:pt>
    <dgm:pt modelId="{B5C761DD-3DF9-437B-A771-E103B8BB0384}">
      <dgm:prSet/>
      <dgm:spPr/>
      <dgm:t>
        <a:bodyPr/>
        <a:lstStyle/>
        <a:p>
          <a:r>
            <a:rPr lang="it-IT" b="1"/>
            <a:t>Definizione degli obiettivi terapeutici</a:t>
          </a:r>
          <a:endParaRPr lang="en-US"/>
        </a:p>
      </dgm:t>
    </dgm:pt>
    <dgm:pt modelId="{0170776B-69D0-49EE-B38F-90F14DD50ED9}" type="parTrans" cxnId="{15C0F892-D506-4C8F-A5EC-8A292ED9AE61}">
      <dgm:prSet/>
      <dgm:spPr/>
      <dgm:t>
        <a:bodyPr/>
        <a:lstStyle/>
        <a:p>
          <a:endParaRPr lang="en-US"/>
        </a:p>
      </dgm:t>
    </dgm:pt>
    <dgm:pt modelId="{6E5BFB68-79DF-4249-9976-6D7225D231E0}" type="sibTrans" cxnId="{15C0F892-D506-4C8F-A5EC-8A292ED9AE61}">
      <dgm:prSet/>
      <dgm:spPr/>
      <dgm:t>
        <a:bodyPr/>
        <a:lstStyle/>
        <a:p>
          <a:endParaRPr lang="en-US"/>
        </a:p>
      </dgm:t>
    </dgm:pt>
    <dgm:pt modelId="{135ED434-2DE1-487B-9047-88950CA91333}">
      <dgm:prSet/>
      <dgm:spPr/>
      <dgm:t>
        <a:bodyPr/>
        <a:lstStyle/>
        <a:p>
          <a:r>
            <a:rPr lang="it-IT"/>
            <a:t>Concordare obiettivi chiari e realistici</a:t>
          </a:r>
          <a:endParaRPr lang="en-US"/>
        </a:p>
      </dgm:t>
    </dgm:pt>
    <dgm:pt modelId="{DA9D7074-32CD-40B8-91EC-4D784E598696}" type="parTrans" cxnId="{339DDD11-9F78-4455-A30B-F2E8B4E2CC7D}">
      <dgm:prSet/>
      <dgm:spPr/>
      <dgm:t>
        <a:bodyPr/>
        <a:lstStyle/>
        <a:p>
          <a:endParaRPr lang="en-US"/>
        </a:p>
      </dgm:t>
    </dgm:pt>
    <dgm:pt modelId="{1BC03B34-B4AF-46B8-838D-899885EBF363}" type="sibTrans" cxnId="{339DDD11-9F78-4455-A30B-F2E8B4E2CC7D}">
      <dgm:prSet/>
      <dgm:spPr/>
      <dgm:t>
        <a:bodyPr/>
        <a:lstStyle/>
        <a:p>
          <a:endParaRPr lang="en-US"/>
        </a:p>
      </dgm:t>
    </dgm:pt>
    <dgm:pt modelId="{EBEBB0F9-994F-4818-B7F2-67C8C7E0AA2E}">
      <dgm:prSet/>
      <dgm:spPr/>
      <dgm:t>
        <a:bodyPr/>
        <a:lstStyle/>
        <a:p>
          <a:r>
            <a:rPr lang="it-IT"/>
            <a:t>Spiegare il modello cognitivo-comportamentale del disagio</a:t>
          </a:r>
          <a:endParaRPr lang="en-US"/>
        </a:p>
      </dgm:t>
    </dgm:pt>
    <dgm:pt modelId="{B773AC7D-BA96-43B3-9CB6-869384A46314}" type="parTrans" cxnId="{FA59B8C3-F043-4C69-8E7E-EC545CFB6B1B}">
      <dgm:prSet/>
      <dgm:spPr/>
      <dgm:t>
        <a:bodyPr/>
        <a:lstStyle/>
        <a:p>
          <a:endParaRPr lang="en-US"/>
        </a:p>
      </dgm:t>
    </dgm:pt>
    <dgm:pt modelId="{1A38D04B-0B8C-4FD4-ADB6-D13E9AF5E243}" type="sibTrans" cxnId="{FA59B8C3-F043-4C69-8E7E-EC545CFB6B1B}">
      <dgm:prSet/>
      <dgm:spPr/>
      <dgm:t>
        <a:bodyPr/>
        <a:lstStyle/>
        <a:p>
          <a:endParaRPr lang="en-US"/>
        </a:p>
      </dgm:t>
    </dgm:pt>
    <dgm:pt modelId="{F790BCEC-F6CF-4288-A79E-06D3AE9EB336}">
      <dgm:prSet/>
      <dgm:spPr/>
      <dgm:t>
        <a:bodyPr/>
        <a:lstStyle/>
        <a:p>
          <a:r>
            <a:rPr lang="it-IT" b="1"/>
            <a:t>Intervento terapeutico</a:t>
          </a:r>
          <a:endParaRPr lang="en-US"/>
        </a:p>
      </dgm:t>
    </dgm:pt>
    <dgm:pt modelId="{22E1B98B-0A77-4432-BCFC-1490A4EC2C45}" type="parTrans" cxnId="{84F81753-4E2B-4526-B056-007C84B69045}">
      <dgm:prSet/>
      <dgm:spPr/>
      <dgm:t>
        <a:bodyPr/>
        <a:lstStyle/>
        <a:p>
          <a:endParaRPr lang="en-US"/>
        </a:p>
      </dgm:t>
    </dgm:pt>
    <dgm:pt modelId="{504D8F51-59A3-4EC4-9270-F91C0933B38C}" type="sibTrans" cxnId="{84F81753-4E2B-4526-B056-007C84B69045}">
      <dgm:prSet/>
      <dgm:spPr/>
      <dgm:t>
        <a:bodyPr/>
        <a:lstStyle/>
        <a:p>
          <a:endParaRPr lang="en-US"/>
        </a:p>
      </dgm:t>
    </dgm:pt>
    <dgm:pt modelId="{1442C12D-7DE3-4D54-AEA4-BA191864B752}">
      <dgm:prSet/>
      <dgm:spPr/>
      <dgm:t>
        <a:bodyPr/>
        <a:lstStyle/>
        <a:p>
          <a:r>
            <a:rPr lang="it-IT"/>
            <a:t>Applicazione di tecniche di ristrutturazione cognitiva</a:t>
          </a:r>
          <a:endParaRPr lang="en-US"/>
        </a:p>
      </dgm:t>
    </dgm:pt>
    <dgm:pt modelId="{CC85E2EE-10CE-4B89-AF75-94608BEDF2B7}" type="parTrans" cxnId="{B7294C68-2C61-485E-9405-25A6BD03505F}">
      <dgm:prSet/>
      <dgm:spPr/>
      <dgm:t>
        <a:bodyPr/>
        <a:lstStyle/>
        <a:p>
          <a:endParaRPr lang="en-US"/>
        </a:p>
      </dgm:t>
    </dgm:pt>
    <dgm:pt modelId="{5B6BC85A-6846-495A-83ED-F27CA6349071}" type="sibTrans" cxnId="{B7294C68-2C61-485E-9405-25A6BD03505F}">
      <dgm:prSet/>
      <dgm:spPr/>
      <dgm:t>
        <a:bodyPr/>
        <a:lstStyle/>
        <a:p>
          <a:endParaRPr lang="en-US"/>
        </a:p>
      </dgm:t>
    </dgm:pt>
    <dgm:pt modelId="{0DA34061-43EC-4DBD-A69C-E1B59194BDAE}">
      <dgm:prSet/>
      <dgm:spPr/>
      <dgm:t>
        <a:bodyPr/>
        <a:lstStyle/>
        <a:p>
          <a:r>
            <a:rPr lang="it-IT"/>
            <a:t>Esercizi comportamentali (esposizione, role-playing)</a:t>
          </a:r>
          <a:endParaRPr lang="en-US"/>
        </a:p>
      </dgm:t>
    </dgm:pt>
    <dgm:pt modelId="{F6F0B28C-0C95-4DAF-B78B-15A46090DD40}" type="parTrans" cxnId="{DE63EDA4-0A89-47C7-82D1-D739118C9190}">
      <dgm:prSet/>
      <dgm:spPr/>
      <dgm:t>
        <a:bodyPr/>
        <a:lstStyle/>
        <a:p>
          <a:endParaRPr lang="en-US"/>
        </a:p>
      </dgm:t>
    </dgm:pt>
    <dgm:pt modelId="{9ADBD2C5-CCCA-45B6-A37A-F61BF4C1D951}" type="sibTrans" cxnId="{DE63EDA4-0A89-47C7-82D1-D739118C9190}">
      <dgm:prSet/>
      <dgm:spPr/>
      <dgm:t>
        <a:bodyPr/>
        <a:lstStyle/>
        <a:p>
          <a:endParaRPr lang="en-US"/>
        </a:p>
      </dgm:t>
    </dgm:pt>
    <dgm:pt modelId="{2E2E2847-9807-4C1C-B3D5-337EA48E2582}">
      <dgm:prSet/>
      <dgm:spPr/>
      <dgm:t>
        <a:bodyPr/>
        <a:lstStyle/>
        <a:p>
          <a:r>
            <a:rPr lang="it-IT"/>
            <a:t>Homework terapeutici</a:t>
          </a:r>
          <a:endParaRPr lang="en-US"/>
        </a:p>
      </dgm:t>
    </dgm:pt>
    <dgm:pt modelId="{87679ECB-CA0E-456E-AF40-E136BE2701B4}" type="parTrans" cxnId="{8CE2DCDA-292D-4B14-8058-D5B34CC2DDF5}">
      <dgm:prSet/>
      <dgm:spPr/>
      <dgm:t>
        <a:bodyPr/>
        <a:lstStyle/>
        <a:p>
          <a:endParaRPr lang="en-US"/>
        </a:p>
      </dgm:t>
    </dgm:pt>
    <dgm:pt modelId="{2449D87E-0388-42DD-A2C8-E8AB9DC03E6F}" type="sibTrans" cxnId="{8CE2DCDA-292D-4B14-8058-D5B34CC2DDF5}">
      <dgm:prSet/>
      <dgm:spPr/>
      <dgm:t>
        <a:bodyPr/>
        <a:lstStyle/>
        <a:p>
          <a:endParaRPr lang="en-US"/>
        </a:p>
      </dgm:t>
    </dgm:pt>
    <dgm:pt modelId="{EC0A3867-3BDB-405E-8BCC-936BA6369121}">
      <dgm:prSet/>
      <dgm:spPr/>
      <dgm:t>
        <a:bodyPr/>
        <a:lstStyle/>
        <a:p>
          <a:r>
            <a:rPr lang="it-IT"/>
            <a:t>Monitoraggio e chiusura della seduta</a:t>
          </a:r>
          <a:endParaRPr lang="en-US"/>
        </a:p>
      </dgm:t>
    </dgm:pt>
    <dgm:pt modelId="{97D8AB44-E6DB-4383-8B2F-AACBC078DED3}" type="parTrans" cxnId="{7B9AF3A1-64BD-4E6F-969C-479CFC7AE6A2}">
      <dgm:prSet/>
      <dgm:spPr/>
      <dgm:t>
        <a:bodyPr/>
        <a:lstStyle/>
        <a:p>
          <a:endParaRPr lang="en-US"/>
        </a:p>
      </dgm:t>
    </dgm:pt>
    <dgm:pt modelId="{8A97C4FC-1738-4396-A006-66325DE7EA01}" type="sibTrans" cxnId="{7B9AF3A1-64BD-4E6F-969C-479CFC7AE6A2}">
      <dgm:prSet/>
      <dgm:spPr/>
      <dgm:t>
        <a:bodyPr/>
        <a:lstStyle/>
        <a:p>
          <a:endParaRPr lang="en-US"/>
        </a:p>
      </dgm:t>
    </dgm:pt>
    <dgm:pt modelId="{74DCCDBC-1933-46FE-BD57-6755A566AD06}">
      <dgm:prSet/>
      <dgm:spPr/>
      <dgm:t>
        <a:bodyPr/>
        <a:lstStyle/>
        <a:p>
          <a:r>
            <a:rPr lang="it-IT"/>
            <a:t>Sintesi degli elementi emersi</a:t>
          </a:r>
          <a:endParaRPr lang="en-US"/>
        </a:p>
      </dgm:t>
    </dgm:pt>
    <dgm:pt modelId="{5E7705F2-FDAD-4530-8983-010F660EDA2E}" type="parTrans" cxnId="{09A10EB4-1DCE-4725-AEE3-4C0F22D5919E}">
      <dgm:prSet/>
      <dgm:spPr/>
      <dgm:t>
        <a:bodyPr/>
        <a:lstStyle/>
        <a:p>
          <a:endParaRPr lang="en-US"/>
        </a:p>
      </dgm:t>
    </dgm:pt>
    <dgm:pt modelId="{70D19C68-6F07-4AFA-BC18-1C8AC84B4798}" type="sibTrans" cxnId="{09A10EB4-1DCE-4725-AEE3-4C0F22D5919E}">
      <dgm:prSet/>
      <dgm:spPr/>
      <dgm:t>
        <a:bodyPr/>
        <a:lstStyle/>
        <a:p>
          <a:endParaRPr lang="en-US"/>
        </a:p>
      </dgm:t>
    </dgm:pt>
    <dgm:pt modelId="{CA48639D-B357-409A-B579-E6B65FB167CA}">
      <dgm:prSet/>
      <dgm:spPr/>
      <dgm:t>
        <a:bodyPr/>
        <a:lstStyle/>
        <a:p>
          <a:r>
            <a:rPr lang="it-IT"/>
            <a:t>Valutazione dell’andamento della terapia</a:t>
          </a:r>
          <a:endParaRPr lang="en-US"/>
        </a:p>
      </dgm:t>
    </dgm:pt>
    <dgm:pt modelId="{1B728B18-DC10-4C32-B558-0677128ADE1E}" type="parTrans" cxnId="{2877DB8B-23D5-4CC7-B6B8-81DDDF0FE3E2}">
      <dgm:prSet/>
      <dgm:spPr/>
      <dgm:t>
        <a:bodyPr/>
        <a:lstStyle/>
        <a:p>
          <a:endParaRPr lang="en-US"/>
        </a:p>
      </dgm:t>
    </dgm:pt>
    <dgm:pt modelId="{707E0766-0630-4172-850B-34B9C2DAFCA3}" type="sibTrans" cxnId="{2877DB8B-23D5-4CC7-B6B8-81DDDF0FE3E2}">
      <dgm:prSet/>
      <dgm:spPr/>
      <dgm:t>
        <a:bodyPr/>
        <a:lstStyle/>
        <a:p>
          <a:endParaRPr lang="en-US"/>
        </a:p>
      </dgm:t>
    </dgm:pt>
    <dgm:pt modelId="{85C1E874-654B-4C5F-8D65-F8738367C14C}">
      <dgm:prSet/>
      <dgm:spPr/>
      <dgm:t>
        <a:bodyPr/>
        <a:lstStyle/>
        <a:p>
          <a:r>
            <a:rPr lang="it-IT"/>
            <a:t>Riflessione sugli obiettivi futuri</a:t>
          </a:r>
          <a:endParaRPr lang="en-US"/>
        </a:p>
      </dgm:t>
    </dgm:pt>
    <dgm:pt modelId="{19B3B217-674E-473F-9E57-9691969E0387}" type="parTrans" cxnId="{0F022DA3-92E8-4192-9EFB-23ADEE9DF451}">
      <dgm:prSet/>
      <dgm:spPr/>
      <dgm:t>
        <a:bodyPr/>
        <a:lstStyle/>
        <a:p>
          <a:endParaRPr lang="en-US"/>
        </a:p>
      </dgm:t>
    </dgm:pt>
    <dgm:pt modelId="{FBEDFA78-F710-4FB2-B08E-48DDF15C992B}" type="sibTrans" cxnId="{0F022DA3-92E8-4192-9EFB-23ADEE9DF451}">
      <dgm:prSet/>
      <dgm:spPr/>
      <dgm:t>
        <a:bodyPr/>
        <a:lstStyle/>
        <a:p>
          <a:endParaRPr lang="en-US"/>
        </a:p>
      </dgm:t>
    </dgm:pt>
    <dgm:pt modelId="{38A9EE91-0526-934A-B031-06CBFFFCD6F2}" type="pres">
      <dgm:prSet presAssocID="{CE6363E2-A15F-42D8-B691-FA7B939806A3}" presName="linear" presStyleCnt="0">
        <dgm:presLayoutVars>
          <dgm:animLvl val="lvl"/>
          <dgm:resizeHandles val="exact"/>
        </dgm:presLayoutVars>
      </dgm:prSet>
      <dgm:spPr/>
    </dgm:pt>
    <dgm:pt modelId="{88A1402F-F3DE-444C-8AB4-2B8DD0683981}" type="pres">
      <dgm:prSet presAssocID="{FAFF9DA7-D914-4422-A3ED-C428C9F3A3AA}" presName="parentText" presStyleLbl="node1" presStyleIdx="0" presStyleCnt="5">
        <dgm:presLayoutVars>
          <dgm:chMax val="0"/>
          <dgm:bulletEnabled val="1"/>
        </dgm:presLayoutVars>
      </dgm:prSet>
      <dgm:spPr/>
    </dgm:pt>
    <dgm:pt modelId="{8E9BE748-C345-FB43-B9FA-B746CE4F7A78}" type="pres">
      <dgm:prSet presAssocID="{FAFF9DA7-D914-4422-A3ED-C428C9F3A3AA}" presName="childText" presStyleLbl="revTx" presStyleIdx="0" presStyleCnt="5">
        <dgm:presLayoutVars>
          <dgm:bulletEnabled val="1"/>
        </dgm:presLayoutVars>
      </dgm:prSet>
      <dgm:spPr/>
    </dgm:pt>
    <dgm:pt modelId="{51E9636F-3AEA-7644-BD34-E81E68323FA3}" type="pres">
      <dgm:prSet presAssocID="{9D0A4DB7-6460-4D2D-A882-B5B24FE9DE53}" presName="parentText" presStyleLbl="node1" presStyleIdx="1" presStyleCnt="5">
        <dgm:presLayoutVars>
          <dgm:chMax val="0"/>
          <dgm:bulletEnabled val="1"/>
        </dgm:presLayoutVars>
      </dgm:prSet>
      <dgm:spPr/>
    </dgm:pt>
    <dgm:pt modelId="{19B331A0-04D6-D644-9DBB-8A665D01CA00}" type="pres">
      <dgm:prSet presAssocID="{9D0A4DB7-6460-4D2D-A882-B5B24FE9DE53}" presName="childText" presStyleLbl="revTx" presStyleIdx="1" presStyleCnt="5">
        <dgm:presLayoutVars>
          <dgm:bulletEnabled val="1"/>
        </dgm:presLayoutVars>
      </dgm:prSet>
      <dgm:spPr/>
    </dgm:pt>
    <dgm:pt modelId="{3F24D297-06EB-0C49-A0E3-798E08C19B3C}" type="pres">
      <dgm:prSet presAssocID="{B5C761DD-3DF9-437B-A771-E103B8BB0384}" presName="parentText" presStyleLbl="node1" presStyleIdx="2" presStyleCnt="5">
        <dgm:presLayoutVars>
          <dgm:chMax val="0"/>
          <dgm:bulletEnabled val="1"/>
        </dgm:presLayoutVars>
      </dgm:prSet>
      <dgm:spPr/>
    </dgm:pt>
    <dgm:pt modelId="{48A1F9FB-1477-3143-B0F6-EBFADB3F7999}" type="pres">
      <dgm:prSet presAssocID="{B5C761DD-3DF9-437B-A771-E103B8BB0384}" presName="childText" presStyleLbl="revTx" presStyleIdx="2" presStyleCnt="5">
        <dgm:presLayoutVars>
          <dgm:bulletEnabled val="1"/>
        </dgm:presLayoutVars>
      </dgm:prSet>
      <dgm:spPr/>
    </dgm:pt>
    <dgm:pt modelId="{3494CFA7-5F03-5541-96E1-F25B4854E0ED}" type="pres">
      <dgm:prSet presAssocID="{F790BCEC-F6CF-4288-A79E-06D3AE9EB336}" presName="parentText" presStyleLbl="node1" presStyleIdx="3" presStyleCnt="5">
        <dgm:presLayoutVars>
          <dgm:chMax val="0"/>
          <dgm:bulletEnabled val="1"/>
        </dgm:presLayoutVars>
      </dgm:prSet>
      <dgm:spPr/>
    </dgm:pt>
    <dgm:pt modelId="{1E67E305-B6ED-CA42-817C-10614F55A76B}" type="pres">
      <dgm:prSet presAssocID="{F790BCEC-F6CF-4288-A79E-06D3AE9EB336}" presName="childText" presStyleLbl="revTx" presStyleIdx="3" presStyleCnt="5">
        <dgm:presLayoutVars>
          <dgm:bulletEnabled val="1"/>
        </dgm:presLayoutVars>
      </dgm:prSet>
      <dgm:spPr/>
    </dgm:pt>
    <dgm:pt modelId="{EBBCEA11-6CB8-F540-8BB4-6DA22A99950B}" type="pres">
      <dgm:prSet presAssocID="{EC0A3867-3BDB-405E-8BCC-936BA6369121}" presName="parentText" presStyleLbl="node1" presStyleIdx="4" presStyleCnt="5">
        <dgm:presLayoutVars>
          <dgm:chMax val="0"/>
          <dgm:bulletEnabled val="1"/>
        </dgm:presLayoutVars>
      </dgm:prSet>
      <dgm:spPr/>
    </dgm:pt>
    <dgm:pt modelId="{8DC6E18F-2737-984E-BA20-0F277BF021D9}" type="pres">
      <dgm:prSet presAssocID="{EC0A3867-3BDB-405E-8BCC-936BA6369121}" presName="childText" presStyleLbl="revTx" presStyleIdx="4" presStyleCnt="5">
        <dgm:presLayoutVars>
          <dgm:bulletEnabled val="1"/>
        </dgm:presLayoutVars>
      </dgm:prSet>
      <dgm:spPr/>
    </dgm:pt>
  </dgm:ptLst>
  <dgm:cxnLst>
    <dgm:cxn modelId="{7FD5C10C-6029-4899-AD8B-41A11FAC5FF6}" srcId="{FAFF9DA7-D914-4422-A3ED-C428C9F3A3AA}" destId="{1D61E734-CB9C-4610-98A2-1E32FFC8789F}" srcOrd="1" destOrd="0" parTransId="{5CFADBA3-993A-432C-9C4B-74AFF3D27743}" sibTransId="{C93B6F2A-0DD8-4A01-BF7E-6DE8970D1A6A}"/>
    <dgm:cxn modelId="{339DDD11-9F78-4455-A30B-F2E8B4E2CC7D}" srcId="{B5C761DD-3DF9-437B-A771-E103B8BB0384}" destId="{135ED434-2DE1-487B-9047-88950CA91333}" srcOrd="0" destOrd="0" parTransId="{DA9D7074-32CD-40B8-91EC-4D784E598696}" sibTransId="{1BC03B34-B4AF-46B8-838D-899885EBF363}"/>
    <dgm:cxn modelId="{87E10018-9FA4-F84B-B5D3-E4192DB19385}" type="presOf" srcId="{BC424EE4-14D0-489B-B2BE-B7832B8EB3D6}" destId="{19B331A0-04D6-D644-9DBB-8A665D01CA00}" srcOrd="0" destOrd="0" presId="urn:microsoft.com/office/officeart/2005/8/layout/vList2"/>
    <dgm:cxn modelId="{D725532F-DDD1-4578-AE61-91C9255E681F}" srcId="{9D0A4DB7-6460-4D2D-A882-B5B24FE9DE53}" destId="{4706CE9D-1077-4D77-B500-A1C09E930389}" srcOrd="1" destOrd="0" parTransId="{36B366A3-EE63-4394-A9F1-5F18719BA1DF}" sibTransId="{3DF6B0E9-6019-481C-9AF7-EDAA1B921A75}"/>
    <dgm:cxn modelId="{B1AC0334-F928-0F49-BA47-91B403DC0694}" type="presOf" srcId="{74DCCDBC-1933-46FE-BD57-6755A566AD06}" destId="{8DC6E18F-2737-984E-BA20-0F277BF021D9}" srcOrd="0" destOrd="0" presId="urn:microsoft.com/office/officeart/2005/8/layout/vList2"/>
    <dgm:cxn modelId="{BAB05D40-C156-4FEB-90D0-C6699889FA79}" srcId="{CE6363E2-A15F-42D8-B691-FA7B939806A3}" destId="{FAFF9DA7-D914-4422-A3ED-C428C9F3A3AA}" srcOrd="0" destOrd="0" parTransId="{948A2D75-423C-4536-8577-B35BB55D7933}" sibTransId="{E7224221-85D3-4725-BA7B-E2CA8762835F}"/>
    <dgm:cxn modelId="{40953A52-14D5-EF44-924D-8B1975868D82}" type="presOf" srcId="{57CEB05B-C02C-467E-8A21-720D9B79BFE1}" destId="{8E9BE748-C345-FB43-B9FA-B746CE4F7A78}" srcOrd="0" destOrd="2" presId="urn:microsoft.com/office/officeart/2005/8/layout/vList2"/>
    <dgm:cxn modelId="{84F81753-4E2B-4526-B056-007C84B69045}" srcId="{CE6363E2-A15F-42D8-B691-FA7B939806A3}" destId="{F790BCEC-F6CF-4288-A79E-06D3AE9EB336}" srcOrd="3" destOrd="0" parTransId="{22E1B98B-0A77-4432-BCFC-1490A4EC2C45}" sibTransId="{504D8F51-59A3-4EC4-9270-F91C0933B38C}"/>
    <dgm:cxn modelId="{30FB9556-B030-42BF-ABDF-7F5CB3AAEDFE}" srcId="{FAFF9DA7-D914-4422-A3ED-C428C9F3A3AA}" destId="{88A2BAF4-7FC9-408F-8957-6154DC83C0FA}" srcOrd="0" destOrd="0" parTransId="{F336CF8D-D6D4-4C56-9FB9-0F15C22D9359}" sibTransId="{49806893-AE37-4850-A920-7580FF7054E8}"/>
    <dgm:cxn modelId="{D7FD0063-8C97-0046-8BB0-C2E1A2E079D2}" type="presOf" srcId="{EBEBB0F9-994F-4818-B7F2-67C8C7E0AA2E}" destId="{48A1F9FB-1477-3143-B0F6-EBFADB3F7999}" srcOrd="0" destOrd="1" presId="urn:microsoft.com/office/officeart/2005/8/layout/vList2"/>
    <dgm:cxn modelId="{73569863-7373-934E-8235-AAEABD608035}" type="presOf" srcId="{88A2BAF4-7FC9-408F-8957-6154DC83C0FA}" destId="{8E9BE748-C345-FB43-B9FA-B746CE4F7A78}" srcOrd="0" destOrd="0" presId="urn:microsoft.com/office/officeart/2005/8/layout/vList2"/>
    <dgm:cxn modelId="{B7294C68-2C61-485E-9405-25A6BD03505F}" srcId="{F790BCEC-F6CF-4288-A79E-06D3AE9EB336}" destId="{1442C12D-7DE3-4D54-AEA4-BA191864B752}" srcOrd="0" destOrd="0" parTransId="{CC85E2EE-10CE-4B89-AF75-94608BEDF2B7}" sibTransId="{5B6BC85A-6846-495A-83ED-F27CA6349071}"/>
    <dgm:cxn modelId="{A4BC8F86-1469-7649-BAF9-AC28AB77D6A3}" type="presOf" srcId="{85C1E874-654B-4C5F-8D65-F8738367C14C}" destId="{8DC6E18F-2737-984E-BA20-0F277BF021D9}" srcOrd="0" destOrd="2" presId="urn:microsoft.com/office/officeart/2005/8/layout/vList2"/>
    <dgm:cxn modelId="{2877DB8B-23D5-4CC7-B6B8-81DDDF0FE3E2}" srcId="{EC0A3867-3BDB-405E-8BCC-936BA6369121}" destId="{CA48639D-B357-409A-B579-E6B65FB167CA}" srcOrd="1" destOrd="0" parTransId="{1B728B18-DC10-4C32-B558-0677128ADE1E}" sibTransId="{707E0766-0630-4172-850B-34B9C2DAFCA3}"/>
    <dgm:cxn modelId="{9852428F-CAE5-6B4A-A236-54FE5FA04C0B}" type="presOf" srcId="{CA48639D-B357-409A-B579-E6B65FB167CA}" destId="{8DC6E18F-2737-984E-BA20-0F277BF021D9}" srcOrd="0" destOrd="1" presId="urn:microsoft.com/office/officeart/2005/8/layout/vList2"/>
    <dgm:cxn modelId="{B2CEDE90-E461-0843-8FD2-D09920D6F15E}" type="presOf" srcId="{B5C761DD-3DF9-437B-A771-E103B8BB0384}" destId="{3F24D297-06EB-0C49-A0E3-798E08C19B3C}" srcOrd="0" destOrd="0" presId="urn:microsoft.com/office/officeart/2005/8/layout/vList2"/>
    <dgm:cxn modelId="{5399C192-A507-3F48-83FB-503949BE44B0}" type="presOf" srcId="{CE6363E2-A15F-42D8-B691-FA7B939806A3}" destId="{38A9EE91-0526-934A-B031-06CBFFFCD6F2}" srcOrd="0" destOrd="0" presId="urn:microsoft.com/office/officeart/2005/8/layout/vList2"/>
    <dgm:cxn modelId="{15C0F892-D506-4C8F-A5EC-8A292ED9AE61}" srcId="{CE6363E2-A15F-42D8-B691-FA7B939806A3}" destId="{B5C761DD-3DF9-437B-A771-E103B8BB0384}" srcOrd="2" destOrd="0" parTransId="{0170776B-69D0-49EE-B38F-90F14DD50ED9}" sibTransId="{6E5BFB68-79DF-4249-9976-6D7225D231E0}"/>
    <dgm:cxn modelId="{B64B9A94-9C42-AB4E-903B-DFD727BDBA03}" type="presOf" srcId="{4706CE9D-1077-4D77-B500-A1C09E930389}" destId="{19B331A0-04D6-D644-9DBB-8A665D01CA00}" srcOrd="0" destOrd="1" presId="urn:microsoft.com/office/officeart/2005/8/layout/vList2"/>
    <dgm:cxn modelId="{084EB39D-4DD4-A243-86B7-A91B990F3EB7}" type="presOf" srcId="{1D61E734-CB9C-4610-98A2-1E32FFC8789F}" destId="{8E9BE748-C345-FB43-B9FA-B746CE4F7A78}" srcOrd="0" destOrd="1" presId="urn:microsoft.com/office/officeart/2005/8/layout/vList2"/>
    <dgm:cxn modelId="{7B9AF3A1-64BD-4E6F-969C-479CFC7AE6A2}" srcId="{CE6363E2-A15F-42D8-B691-FA7B939806A3}" destId="{EC0A3867-3BDB-405E-8BCC-936BA6369121}" srcOrd="4" destOrd="0" parTransId="{97D8AB44-E6DB-4383-8B2F-AACBC078DED3}" sibTransId="{8A97C4FC-1738-4396-A006-66325DE7EA01}"/>
    <dgm:cxn modelId="{85DE28A3-1296-574D-853E-1ECEB3B06427}" type="presOf" srcId="{1442C12D-7DE3-4D54-AEA4-BA191864B752}" destId="{1E67E305-B6ED-CA42-817C-10614F55A76B}" srcOrd="0" destOrd="0" presId="urn:microsoft.com/office/officeart/2005/8/layout/vList2"/>
    <dgm:cxn modelId="{0F022DA3-92E8-4192-9EFB-23ADEE9DF451}" srcId="{EC0A3867-3BDB-405E-8BCC-936BA6369121}" destId="{85C1E874-654B-4C5F-8D65-F8738367C14C}" srcOrd="2" destOrd="0" parTransId="{19B3B217-674E-473F-9E57-9691969E0387}" sibTransId="{FBEDFA78-F710-4FB2-B08E-48DDF15C992B}"/>
    <dgm:cxn modelId="{DE63EDA4-0A89-47C7-82D1-D739118C9190}" srcId="{F790BCEC-F6CF-4288-A79E-06D3AE9EB336}" destId="{0DA34061-43EC-4DBD-A69C-E1B59194BDAE}" srcOrd="1" destOrd="0" parTransId="{F6F0B28C-0C95-4DAF-B78B-15A46090DD40}" sibTransId="{9ADBD2C5-CCCA-45B6-A37A-F61BF4C1D951}"/>
    <dgm:cxn modelId="{0FDA52A9-BA6E-CC4F-B760-436B5CB94435}" type="presOf" srcId="{F790BCEC-F6CF-4288-A79E-06D3AE9EB336}" destId="{3494CFA7-5F03-5541-96E1-F25B4854E0ED}" srcOrd="0" destOrd="0" presId="urn:microsoft.com/office/officeart/2005/8/layout/vList2"/>
    <dgm:cxn modelId="{CA4292AD-CA13-7C40-AF9A-B59A9B8D19E5}" type="presOf" srcId="{2E2E2847-9807-4C1C-B3D5-337EA48E2582}" destId="{1E67E305-B6ED-CA42-817C-10614F55A76B}" srcOrd="0" destOrd="2" presId="urn:microsoft.com/office/officeart/2005/8/layout/vList2"/>
    <dgm:cxn modelId="{09A10EB4-1DCE-4725-AEE3-4C0F22D5919E}" srcId="{EC0A3867-3BDB-405E-8BCC-936BA6369121}" destId="{74DCCDBC-1933-46FE-BD57-6755A566AD06}" srcOrd="0" destOrd="0" parTransId="{5E7705F2-FDAD-4530-8983-010F660EDA2E}" sibTransId="{70D19C68-6F07-4AFA-BC18-1C8AC84B4798}"/>
    <dgm:cxn modelId="{5C534CB7-F88D-9042-990C-2402C50795CF}" type="presOf" srcId="{0DA34061-43EC-4DBD-A69C-E1B59194BDAE}" destId="{1E67E305-B6ED-CA42-817C-10614F55A76B}" srcOrd="0" destOrd="1" presId="urn:microsoft.com/office/officeart/2005/8/layout/vList2"/>
    <dgm:cxn modelId="{B90ED3BF-393B-B541-8626-E7376D72CEF1}" type="presOf" srcId="{9D0A4DB7-6460-4D2D-A882-B5B24FE9DE53}" destId="{51E9636F-3AEA-7644-BD34-E81E68323FA3}" srcOrd="0" destOrd="0" presId="urn:microsoft.com/office/officeart/2005/8/layout/vList2"/>
    <dgm:cxn modelId="{FA59B8C3-F043-4C69-8E7E-EC545CFB6B1B}" srcId="{B5C761DD-3DF9-437B-A771-E103B8BB0384}" destId="{EBEBB0F9-994F-4818-B7F2-67C8C7E0AA2E}" srcOrd="1" destOrd="0" parTransId="{B773AC7D-BA96-43B3-9CB6-869384A46314}" sibTransId="{1A38D04B-0B8C-4FD4-ADB6-D13E9AF5E243}"/>
    <dgm:cxn modelId="{0148D7C4-618D-4E0F-9C4A-9A5AE0F8A94F}" srcId="{FAFF9DA7-D914-4422-A3ED-C428C9F3A3AA}" destId="{57CEB05B-C02C-467E-8A21-720D9B79BFE1}" srcOrd="2" destOrd="0" parTransId="{704E4491-A6C2-44AF-B117-E8096704B747}" sibTransId="{10DCFF21-FABE-442B-8F5A-0C6333714AEA}"/>
    <dgm:cxn modelId="{14DFD0C6-06D6-4CC4-A009-409DDAEA60F1}" srcId="{9D0A4DB7-6460-4D2D-A882-B5B24FE9DE53}" destId="{E8CE884F-80E6-4AA4-948F-AC531B210A8B}" srcOrd="2" destOrd="0" parTransId="{442879FE-DA14-46F0-90A3-E23FBEC4E27C}" sibTransId="{652EEFCB-4037-4B99-BB46-C6359B52BBF1}"/>
    <dgm:cxn modelId="{BD16CFCA-09FE-FD43-8ECC-5554266E4B39}" type="presOf" srcId="{E8CE884F-80E6-4AA4-948F-AC531B210A8B}" destId="{19B331A0-04D6-D644-9DBB-8A665D01CA00}" srcOrd="0" destOrd="2" presId="urn:microsoft.com/office/officeart/2005/8/layout/vList2"/>
    <dgm:cxn modelId="{153093CB-7C9D-4CEC-AA80-95F78BE7213B}" srcId="{CE6363E2-A15F-42D8-B691-FA7B939806A3}" destId="{9D0A4DB7-6460-4D2D-A882-B5B24FE9DE53}" srcOrd="1" destOrd="0" parTransId="{7DE2229B-771C-4F78-9D3E-8B17E9F143FF}" sibTransId="{B7989DBE-0C51-42A5-94ED-667D2D2FA842}"/>
    <dgm:cxn modelId="{7DC8B2D0-FAB5-8E44-AD67-81942A67E420}" type="presOf" srcId="{EC0A3867-3BDB-405E-8BCC-936BA6369121}" destId="{EBBCEA11-6CB8-F540-8BB4-6DA22A99950B}" srcOrd="0" destOrd="0" presId="urn:microsoft.com/office/officeart/2005/8/layout/vList2"/>
    <dgm:cxn modelId="{8CE2DCDA-292D-4B14-8058-D5B34CC2DDF5}" srcId="{F790BCEC-F6CF-4288-A79E-06D3AE9EB336}" destId="{2E2E2847-9807-4C1C-B3D5-337EA48E2582}" srcOrd="2" destOrd="0" parTransId="{87679ECB-CA0E-456E-AF40-E136BE2701B4}" sibTransId="{2449D87E-0388-42DD-A2C8-E8AB9DC03E6F}"/>
    <dgm:cxn modelId="{4C0527E5-F21E-7E4F-87FA-6C25D994FFA4}" type="presOf" srcId="{FAFF9DA7-D914-4422-A3ED-C428C9F3A3AA}" destId="{88A1402F-F3DE-444C-8AB4-2B8DD0683981}" srcOrd="0" destOrd="0" presId="urn:microsoft.com/office/officeart/2005/8/layout/vList2"/>
    <dgm:cxn modelId="{C43862EF-0CA3-A047-AFE9-58E02D4F48F3}" type="presOf" srcId="{135ED434-2DE1-487B-9047-88950CA91333}" destId="{48A1F9FB-1477-3143-B0F6-EBFADB3F7999}" srcOrd="0" destOrd="0" presId="urn:microsoft.com/office/officeart/2005/8/layout/vList2"/>
    <dgm:cxn modelId="{C4D350FF-D79F-4CDB-A4C9-3261EADA4A88}" srcId="{9D0A4DB7-6460-4D2D-A882-B5B24FE9DE53}" destId="{BC424EE4-14D0-489B-B2BE-B7832B8EB3D6}" srcOrd="0" destOrd="0" parTransId="{CE925C58-F441-44D1-987B-BF8D4F044256}" sibTransId="{227EF07A-E0D1-4B1E-9F5A-6D9358B0FE05}"/>
    <dgm:cxn modelId="{1AE8E56D-4015-6A41-BC37-908E1A7A810C}" type="presParOf" srcId="{38A9EE91-0526-934A-B031-06CBFFFCD6F2}" destId="{88A1402F-F3DE-444C-8AB4-2B8DD0683981}" srcOrd="0" destOrd="0" presId="urn:microsoft.com/office/officeart/2005/8/layout/vList2"/>
    <dgm:cxn modelId="{5A2015DC-BED4-4E41-BE84-3F8DD576DEDA}" type="presParOf" srcId="{38A9EE91-0526-934A-B031-06CBFFFCD6F2}" destId="{8E9BE748-C345-FB43-B9FA-B746CE4F7A78}" srcOrd="1" destOrd="0" presId="urn:microsoft.com/office/officeart/2005/8/layout/vList2"/>
    <dgm:cxn modelId="{6E384CE5-97CF-E348-8DB3-1065004128EF}" type="presParOf" srcId="{38A9EE91-0526-934A-B031-06CBFFFCD6F2}" destId="{51E9636F-3AEA-7644-BD34-E81E68323FA3}" srcOrd="2" destOrd="0" presId="urn:microsoft.com/office/officeart/2005/8/layout/vList2"/>
    <dgm:cxn modelId="{9765F9C8-B53D-BD4C-BCF3-2BAA4E11340D}" type="presParOf" srcId="{38A9EE91-0526-934A-B031-06CBFFFCD6F2}" destId="{19B331A0-04D6-D644-9DBB-8A665D01CA00}" srcOrd="3" destOrd="0" presId="urn:microsoft.com/office/officeart/2005/8/layout/vList2"/>
    <dgm:cxn modelId="{D7B4EEAF-8568-D84B-9B40-8055C48B8BCC}" type="presParOf" srcId="{38A9EE91-0526-934A-B031-06CBFFFCD6F2}" destId="{3F24D297-06EB-0C49-A0E3-798E08C19B3C}" srcOrd="4" destOrd="0" presId="urn:microsoft.com/office/officeart/2005/8/layout/vList2"/>
    <dgm:cxn modelId="{71E4803C-9BB4-944B-9922-500D36CC549F}" type="presParOf" srcId="{38A9EE91-0526-934A-B031-06CBFFFCD6F2}" destId="{48A1F9FB-1477-3143-B0F6-EBFADB3F7999}" srcOrd="5" destOrd="0" presId="urn:microsoft.com/office/officeart/2005/8/layout/vList2"/>
    <dgm:cxn modelId="{409091E0-DCE9-AA43-93E7-068A555F9154}" type="presParOf" srcId="{38A9EE91-0526-934A-B031-06CBFFFCD6F2}" destId="{3494CFA7-5F03-5541-96E1-F25B4854E0ED}" srcOrd="6" destOrd="0" presId="urn:microsoft.com/office/officeart/2005/8/layout/vList2"/>
    <dgm:cxn modelId="{92EBEC66-467E-344B-9CD2-A00C6269349E}" type="presParOf" srcId="{38A9EE91-0526-934A-B031-06CBFFFCD6F2}" destId="{1E67E305-B6ED-CA42-817C-10614F55A76B}" srcOrd="7" destOrd="0" presId="urn:microsoft.com/office/officeart/2005/8/layout/vList2"/>
    <dgm:cxn modelId="{AA13265B-BAED-F041-9052-ABD0D91F43FC}" type="presParOf" srcId="{38A9EE91-0526-934A-B031-06CBFFFCD6F2}" destId="{EBBCEA11-6CB8-F540-8BB4-6DA22A99950B}" srcOrd="8" destOrd="0" presId="urn:microsoft.com/office/officeart/2005/8/layout/vList2"/>
    <dgm:cxn modelId="{D84B58C9-A133-4341-9EAC-774429BD1E15}" type="presParOf" srcId="{38A9EE91-0526-934A-B031-06CBFFFCD6F2}" destId="{8DC6E18F-2737-984E-BA20-0F277BF021D9}"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677950-898A-4B76-AE12-6FF796AF69E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991807A-E1BE-475F-B688-42F1B19DBC4D}">
      <dgm:prSet/>
      <dgm:spPr/>
      <dgm:t>
        <a:bodyPr/>
        <a:lstStyle/>
        <a:p>
          <a:pPr>
            <a:lnSpc>
              <a:spcPct val="100000"/>
            </a:lnSpc>
          </a:pPr>
          <a:r>
            <a:rPr lang="it-IT"/>
            <a:t>Il primo colloquio o </a:t>
          </a:r>
          <a:r>
            <a:rPr lang="it-IT" b="1"/>
            <a:t>colloquio di accoglienza </a:t>
          </a:r>
          <a:r>
            <a:rPr lang="it-IT"/>
            <a:t>(dal latino “</a:t>
          </a:r>
          <a:r>
            <a:rPr lang="it-IT" b="1" i="1"/>
            <a:t>colligere</a:t>
          </a:r>
          <a:r>
            <a:rPr lang="it-IT"/>
            <a:t>”: raccogliere presso di sé, ricevere una persona con dimostrazione di affetto) è molto importante in quanto rappresenta il momento in cui “nasce” la relazione tra l’utente e il professionista.</a:t>
          </a:r>
          <a:endParaRPr lang="en-US"/>
        </a:p>
      </dgm:t>
    </dgm:pt>
    <dgm:pt modelId="{045ED344-5D26-4177-98E1-EE8D45849D9A}" type="parTrans" cxnId="{A23AE34E-64E5-429A-9F38-D6389CD5AE40}">
      <dgm:prSet/>
      <dgm:spPr/>
      <dgm:t>
        <a:bodyPr/>
        <a:lstStyle/>
        <a:p>
          <a:endParaRPr lang="en-US"/>
        </a:p>
      </dgm:t>
    </dgm:pt>
    <dgm:pt modelId="{C337B4B0-82B4-44F4-B38F-8C57C45FE337}" type="sibTrans" cxnId="{A23AE34E-64E5-429A-9F38-D6389CD5AE40}">
      <dgm:prSet/>
      <dgm:spPr/>
      <dgm:t>
        <a:bodyPr/>
        <a:lstStyle/>
        <a:p>
          <a:endParaRPr lang="en-US"/>
        </a:p>
      </dgm:t>
    </dgm:pt>
    <dgm:pt modelId="{55580BF4-B077-413E-8E43-8C06A70DB6ED}">
      <dgm:prSet/>
      <dgm:spPr/>
      <dgm:t>
        <a:bodyPr/>
        <a:lstStyle/>
        <a:p>
          <a:pPr>
            <a:lnSpc>
              <a:spcPct val="100000"/>
            </a:lnSpc>
          </a:pPr>
          <a:r>
            <a:rPr lang="it-IT"/>
            <a:t>Non solo. </a:t>
          </a:r>
          <a:endParaRPr lang="en-US"/>
        </a:p>
      </dgm:t>
    </dgm:pt>
    <dgm:pt modelId="{24689892-73EF-4075-8177-74B510F6B4F9}" type="parTrans" cxnId="{3724FD1C-69E8-44F2-9D20-E73D94A84960}">
      <dgm:prSet/>
      <dgm:spPr/>
      <dgm:t>
        <a:bodyPr/>
        <a:lstStyle/>
        <a:p>
          <a:endParaRPr lang="en-US"/>
        </a:p>
      </dgm:t>
    </dgm:pt>
    <dgm:pt modelId="{87DFFFB1-1EE6-4D04-9E28-8B447DB03AFF}" type="sibTrans" cxnId="{3724FD1C-69E8-44F2-9D20-E73D94A84960}">
      <dgm:prSet/>
      <dgm:spPr/>
      <dgm:t>
        <a:bodyPr/>
        <a:lstStyle/>
        <a:p>
          <a:endParaRPr lang="en-US"/>
        </a:p>
      </dgm:t>
    </dgm:pt>
    <dgm:pt modelId="{31C182C1-65E2-4080-9B6B-C0513B2985FF}">
      <dgm:prSet/>
      <dgm:spPr/>
      <dgm:t>
        <a:bodyPr/>
        <a:lstStyle/>
        <a:p>
          <a:pPr>
            <a:lnSpc>
              <a:spcPct val="100000"/>
            </a:lnSpc>
          </a:pPr>
          <a:r>
            <a:rPr lang="it-IT"/>
            <a:t>E’ per il soggetto lo spazio fisico e relazionale in cui si è accolti, ascoltati, accettati, il luogo in cui si può percepire il “fidarsi”.</a:t>
          </a:r>
          <a:endParaRPr lang="en-US"/>
        </a:p>
      </dgm:t>
    </dgm:pt>
    <dgm:pt modelId="{7B144D5B-AAD4-4144-81FF-8FB4C3D0C949}" type="parTrans" cxnId="{19C4AEA2-B7BF-43A4-A1A0-DF899690E0F5}">
      <dgm:prSet/>
      <dgm:spPr/>
      <dgm:t>
        <a:bodyPr/>
        <a:lstStyle/>
        <a:p>
          <a:endParaRPr lang="en-US"/>
        </a:p>
      </dgm:t>
    </dgm:pt>
    <dgm:pt modelId="{9FC7F4A1-BE52-40C4-9C49-52FDC79FAD50}" type="sibTrans" cxnId="{19C4AEA2-B7BF-43A4-A1A0-DF899690E0F5}">
      <dgm:prSet/>
      <dgm:spPr/>
      <dgm:t>
        <a:bodyPr/>
        <a:lstStyle/>
        <a:p>
          <a:endParaRPr lang="en-US"/>
        </a:p>
      </dgm:t>
    </dgm:pt>
    <dgm:pt modelId="{10E16219-B3D0-43C7-959B-CF4C41BFD51B}">
      <dgm:prSet/>
      <dgm:spPr/>
      <dgm:t>
        <a:bodyPr/>
        <a:lstStyle/>
        <a:p>
          <a:pPr>
            <a:lnSpc>
              <a:spcPct val="100000"/>
            </a:lnSpc>
          </a:pPr>
          <a:r>
            <a:rPr lang="it-IT"/>
            <a:t>Per il professionista, è la fase in cui mettersi in una posizione d’ascolto attivo per conoscere l’altro, cosa ci sta portando cercando di comprenderne il punto di vista.</a:t>
          </a:r>
          <a:endParaRPr lang="en-US"/>
        </a:p>
      </dgm:t>
    </dgm:pt>
    <dgm:pt modelId="{569F17ED-4AFC-42BE-873E-07BC89B6F106}" type="parTrans" cxnId="{10260AF5-7DFB-41CF-9FA9-D280A1F3113F}">
      <dgm:prSet/>
      <dgm:spPr/>
      <dgm:t>
        <a:bodyPr/>
        <a:lstStyle/>
        <a:p>
          <a:endParaRPr lang="en-US"/>
        </a:p>
      </dgm:t>
    </dgm:pt>
    <dgm:pt modelId="{00746C73-A43A-474A-A67C-92D13545192E}" type="sibTrans" cxnId="{10260AF5-7DFB-41CF-9FA9-D280A1F3113F}">
      <dgm:prSet/>
      <dgm:spPr/>
      <dgm:t>
        <a:bodyPr/>
        <a:lstStyle/>
        <a:p>
          <a:endParaRPr lang="en-US"/>
        </a:p>
      </dgm:t>
    </dgm:pt>
    <dgm:pt modelId="{9D3D3EBF-F6D2-4BE9-960D-C0041D5BF3F5}" type="pres">
      <dgm:prSet presAssocID="{6B677950-898A-4B76-AE12-6FF796AF69E5}" presName="hierChild1" presStyleCnt="0">
        <dgm:presLayoutVars>
          <dgm:chPref val="1"/>
          <dgm:dir/>
          <dgm:animOne val="branch"/>
          <dgm:animLvl val="lvl"/>
          <dgm:resizeHandles/>
        </dgm:presLayoutVars>
      </dgm:prSet>
      <dgm:spPr/>
    </dgm:pt>
    <dgm:pt modelId="{56A87039-E514-4FF4-B652-07801711D5EC}" type="pres">
      <dgm:prSet presAssocID="{5991807A-E1BE-475F-B688-42F1B19DBC4D}" presName="hierRoot1" presStyleCnt="0"/>
      <dgm:spPr/>
    </dgm:pt>
    <dgm:pt modelId="{F7345CB8-481F-4708-AC35-0BB92DDC326E}" type="pres">
      <dgm:prSet presAssocID="{5991807A-E1BE-475F-B688-42F1B19DBC4D}" presName="composite" presStyleCnt="0"/>
      <dgm:spPr/>
    </dgm:pt>
    <dgm:pt modelId="{205AFBE1-5063-4DC0-B340-2D610DED5CF0}" type="pres">
      <dgm:prSet presAssocID="{5991807A-E1BE-475F-B688-42F1B19DBC4D}" presName="background" presStyleLbl="node0" presStyleIdx="0" presStyleCnt="2"/>
      <dgm:spPr/>
    </dgm:pt>
    <dgm:pt modelId="{8E98CC59-9194-4F52-89BA-D5DC53000C58}" type="pres">
      <dgm:prSet presAssocID="{5991807A-E1BE-475F-B688-42F1B19DBC4D}" presName="text" presStyleLbl="fgAcc0" presStyleIdx="0" presStyleCnt="2">
        <dgm:presLayoutVars>
          <dgm:chPref val="3"/>
        </dgm:presLayoutVars>
      </dgm:prSet>
      <dgm:spPr/>
    </dgm:pt>
    <dgm:pt modelId="{E1BA8F8C-A558-44FA-8041-EF6F1683D1D3}" type="pres">
      <dgm:prSet presAssocID="{5991807A-E1BE-475F-B688-42F1B19DBC4D}" presName="hierChild2" presStyleCnt="0"/>
      <dgm:spPr/>
    </dgm:pt>
    <dgm:pt modelId="{585E78CC-C32A-4C03-8153-5A1DFC03736E}" type="pres">
      <dgm:prSet presAssocID="{55580BF4-B077-413E-8E43-8C06A70DB6ED}" presName="hierRoot1" presStyleCnt="0"/>
      <dgm:spPr/>
    </dgm:pt>
    <dgm:pt modelId="{97A142E7-8A17-4256-AF85-89835AA74566}" type="pres">
      <dgm:prSet presAssocID="{55580BF4-B077-413E-8E43-8C06A70DB6ED}" presName="composite" presStyleCnt="0"/>
      <dgm:spPr/>
    </dgm:pt>
    <dgm:pt modelId="{D81A4389-78DA-43CF-9266-D586CB5B7D25}" type="pres">
      <dgm:prSet presAssocID="{55580BF4-B077-413E-8E43-8C06A70DB6ED}" presName="background" presStyleLbl="node0" presStyleIdx="1" presStyleCnt="2"/>
      <dgm:spPr/>
    </dgm:pt>
    <dgm:pt modelId="{022186AC-AA64-49F1-9828-3F83E0EC873F}" type="pres">
      <dgm:prSet presAssocID="{55580BF4-B077-413E-8E43-8C06A70DB6ED}" presName="text" presStyleLbl="fgAcc0" presStyleIdx="1" presStyleCnt="2">
        <dgm:presLayoutVars>
          <dgm:chPref val="3"/>
        </dgm:presLayoutVars>
      </dgm:prSet>
      <dgm:spPr/>
    </dgm:pt>
    <dgm:pt modelId="{25EF4CE2-48BE-448F-A5C2-93B32DA0F7B7}" type="pres">
      <dgm:prSet presAssocID="{55580BF4-B077-413E-8E43-8C06A70DB6ED}" presName="hierChild2" presStyleCnt="0"/>
      <dgm:spPr/>
    </dgm:pt>
    <dgm:pt modelId="{02B9824C-F196-473C-9736-3463F278B879}" type="pres">
      <dgm:prSet presAssocID="{7B144D5B-AAD4-4144-81FF-8FB4C3D0C949}" presName="Name10" presStyleLbl="parChTrans1D2" presStyleIdx="0" presStyleCnt="2"/>
      <dgm:spPr/>
    </dgm:pt>
    <dgm:pt modelId="{E459FD9C-EB63-4E7F-8109-4B053AD95FF5}" type="pres">
      <dgm:prSet presAssocID="{31C182C1-65E2-4080-9B6B-C0513B2985FF}" presName="hierRoot2" presStyleCnt="0"/>
      <dgm:spPr/>
    </dgm:pt>
    <dgm:pt modelId="{62AEC2E8-1C71-428F-89D6-0A0FAB9ADC68}" type="pres">
      <dgm:prSet presAssocID="{31C182C1-65E2-4080-9B6B-C0513B2985FF}" presName="composite2" presStyleCnt="0"/>
      <dgm:spPr/>
    </dgm:pt>
    <dgm:pt modelId="{97788069-FA5A-4E0C-80BF-04720AA6779B}" type="pres">
      <dgm:prSet presAssocID="{31C182C1-65E2-4080-9B6B-C0513B2985FF}" presName="background2" presStyleLbl="node2" presStyleIdx="0" presStyleCnt="2"/>
      <dgm:spPr/>
    </dgm:pt>
    <dgm:pt modelId="{95845A42-B388-4DC3-A52D-8E5E0515B3EE}" type="pres">
      <dgm:prSet presAssocID="{31C182C1-65E2-4080-9B6B-C0513B2985FF}" presName="text2" presStyleLbl="fgAcc2" presStyleIdx="0" presStyleCnt="2">
        <dgm:presLayoutVars>
          <dgm:chPref val="3"/>
        </dgm:presLayoutVars>
      </dgm:prSet>
      <dgm:spPr/>
    </dgm:pt>
    <dgm:pt modelId="{36D0F8DF-F64B-4463-9615-1B367725F718}" type="pres">
      <dgm:prSet presAssocID="{31C182C1-65E2-4080-9B6B-C0513B2985FF}" presName="hierChild3" presStyleCnt="0"/>
      <dgm:spPr/>
    </dgm:pt>
    <dgm:pt modelId="{7E5D6682-361C-4B0A-821F-B71FD7B03DF2}" type="pres">
      <dgm:prSet presAssocID="{569F17ED-4AFC-42BE-873E-07BC89B6F106}" presName="Name10" presStyleLbl="parChTrans1D2" presStyleIdx="1" presStyleCnt="2"/>
      <dgm:spPr/>
    </dgm:pt>
    <dgm:pt modelId="{86978A97-30E3-40BC-90F0-A300BAC232FF}" type="pres">
      <dgm:prSet presAssocID="{10E16219-B3D0-43C7-959B-CF4C41BFD51B}" presName="hierRoot2" presStyleCnt="0"/>
      <dgm:spPr/>
    </dgm:pt>
    <dgm:pt modelId="{9CBB70F1-1CD6-40E6-8E53-39CEEAD84DC6}" type="pres">
      <dgm:prSet presAssocID="{10E16219-B3D0-43C7-959B-CF4C41BFD51B}" presName="composite2" presStyleCnt="0"/>
      <dgm:spPr/>
    </dgm:pt>
    <dgm:pt modelId="{7FE003BC-E2E3-4644-AE43-30F98F67CE39}" type="pres">
      <dgm:prSet presAssocID="{10E16219-B3D0-43C7-959B-CF4C41BFD51B}" presName="background2" presStyleLbl="node2" presStyleIdx="1" presStyleCnt="2"/>
      <dgm:spPr/>
    </dgm:pt>
    <dgm:pt modelId="{6D128A90-6625-49F0-8A79-B69776E83C73}" type="pres">
      <dgm:prSet presAssocID="{10E16219-B3D0-43C7-959B-CF4C41BFD51B}" presName="text2" presStyleLbl="fgAcc2" presStyleIdx="1" presStyleCnt="2">
        <dgm:presLayoutVars>
          <dgm:chPref val="3"/>
        </dgm:presLayoutVars>
      </dgm:prSet>
      <dgm:spPr/>
    </dgm:pt>
    <dgm:pt modelId="{0721ACC1-BB24-4F99-954E-34697C4AADFE}" type="pres">
      <dgm:prSet presAssocID="{10E16219-B3D0-43C7-959B-CF4C41BFD51B}" presName="hierChild3" presStyleCnt="0"/>
      <dgm:spPr/>
    </dgm:pt>
  </dgm:ptLst>
  <dgm:cxnLst>
    <dgm:cxn modelId="{3724FD1C-69E8-44F2-9D20-E73D94A84960}" srcId="{6B677950-898A-4B76-AE12-6FF796AF69E5}" destId="{55580BF4-B077-413E-8E43-8C06A70DB6ED}" srcOrd="1" destOrd="0" parTransId="{24689892-73EF-4075-8177-74B510F6B4F9}" sibTransId="{87DFFFB1-1EE6-4D04-9E28-8B447DB03AFF}"/>
    <dgm:cxn modelId="{15B4704B-971E-4228-859C-FEB429A61F31}" type="presOf" srcId="{7B144D5B-AAD4-4144-81FF-8FB4C3D0C949}" destId="{02B9824C-F196-473C-9736-3463F278B879}" srcOrd="0" destOrd="0" presId="urn:microsoft.com/office/officeart/2005/8/layout/hierarchy1"/>
    <dgm:cxn modelId="{A23AE34E-64E5-429A-9F38-D6389CD5AE40}" srcId="{6B677950-898A-4B76-AE12-6FF796AF69E5}" destId="{5991807A-E1BE-475F-B688-42F1B19DBC4D}" srcOrd="0" destOrd="0" parTransId="{045ED344-5D26-4177-98E1-EE8D45849D9A}" sibTransId="{C337B4B0-82B4-44F4-B38F-8C57C45FE337}"/>
    <dgm:cxn modelId="{6C56B665-BC8C-4C25-B42F-5024ED3123EF}" type="presOf" srcId="{31C182C1-65E2-4080-9B6B-C0513B2985FF}" destId="{95845A42-B388-4DC3-A52D-8E5E0515B3EE}" srcOrd="0" destOrd="0" presId="urn:microsoft.com/office/officeart/2005/8/layout/hierarchy1"/>
    <dgm:cxn modelId="{3F1F9D85-D14C-4EF0-95CB-5C60F612CC26}" type="presOf" srcId="{55580BF4-B077-413E-8E43-8C06A70DB6ED}" destId="{022186AC-AA64-49F1-9828-3F83E0EC873F}" srcOrd="0" destOrd="0" presId="urn:microsoft.com/office/officeart/2005/8/layout/hierarchy1"/>
    <dgm:cxn modelId="{0F53678A-6F43-40C8-9535-1CDB7F9AEE54}" type="presOf" srcId="{5991807A-E1BE-475F-B688-42F1B19DBC4D}" destId="{8E98CC59-9194-4F52-89BA-D5DC53000C58}" srcOrd="0" destOrd="0" presId="urn:microsoft.com/office/officeart/2005/8/layout/hierarchy1"/>
    <dgm:cxn modelId="{19C4AEA2-B7BF-43A4-A1A0-DF899690E0F5}" srcId="{55580BF4-B077-413E-8E43-8C06A70DB6ED}" destId="{31C182C1-65E2-4080-9B6B-C0513B2985FF}" srcOrd="0" destOrd="0" parTransId="{7B144D5B-AAD4-4144-81FF-8FB4C3D0C949}" sibTransId="{9FC7F4A1-BE52-40C4-9C49-52FDC79FAD50}"/>
    <dgm:cxn modelId="{2EB499CC-DECC-4275-87E5-2B859D572AF0}" type="presOf" srcId="{6B677950-898A-4B76-AE12-6FF796AF69E5}" destId="{9D3D3EBF-F6D2-4BE9-960D-C0041D5BF3F5}" srcOrd="0" destOrd="0" presId="urn:microsoft.com/office/officeart/2005/8/layout/hierarchy1"/>
    <dgm:cxn modelId="{5DBBACD8-1AB7-477C-AFD2-694765D47CE6}" type="presOf" srcId="{10E16219-B3D0-43C7-959B-CF4C41BFD51B}" destId="{6D128A90-6625-49F0-8A79-B69776E83C73}" srcOrd="0" destOrd="0" presId="urn:microsoft.com/office/officeart/2005/8/layout/hierarchy1"/>
    <dgm:cxn modelId="{2794ECE1-C4F0-4C02-8FAB-06A8BA305D0D}" type="presOf" srcId="{569F17ED-4AFC-42BE-873E-07BC89B6F106}" destId="{7E5D6682-361C-4B0A-821F-B71FD7B03DF2}" srcOrd="0" destOrd="0" presId="urn:microsoft.com/office/officeart/2005/8/layout/hierarchy1"/>
    <dgm:cxn modelId="{10260AF5-7DFB-41CF-9FA9-D280A1F3113F}" srcId="{55580BF4-B077-413E-8E43-8C06A70DB6ED}" destId="{10E16219-B3D0-43C7-959B-CF4C41BFD51B}" srcOrd="1" destOrd="0" parTransId="{569F17ED-4AFC-42BE-873E-07BC89B6F106}" sibTransId="{00746C73-A43A-474A-A67C-92D13545192E}"/>
    <dgm:cxn modelId="{3F3692E8-20B0-4569-9517-507392B759DB}" type="presParOf" srcId="{9D3D3EBF-F6D2-4BE9-960D-C0041D5BF3F5}" destId="{56A87039-E514-4FF4-B652-07801711D5EC}" srcOrd="0" destOrd="0" presId="urn:microsoft.com/office/officeart/2005/8/layout/hierarchy1"/>
    <dgm:cxn modelId="{D1790B2E-8BB3-4671-A1B2-8373139D0E8A}" type="presParOf" srcId="{56A87039-E514-4FF4-B652-07801711D5EC}" destId="{F7345CB8-481F-4708-AC35-0BB92DDC326E}" srcOrd="0" destOrd="0" presId="urn:microsoft.com/office/officeart/2005/8/layout/hierarchy1"/>
    <dgm:cxn modelId="{A1DDDB59-AE56-48A5-B01D-9C2EC277997B}" type="presParOf" srcId="{F7345CB8-481F-4708-AC35-0BB92DDC326E}" destId="{205AFBE1-5063-4DC0-B340-2D610DED5CF0}" srcOrd="0" destOrd="0" presId="urn:microsoft.com/office/officeart/2005/8/layout/hierarchy1"/>
    <dgm:cxn modelId="{8D2D6E3F-87B6-4280-8DE9-7F94F8D65350}" type="presParOf" srcId="{F7345CB8-481F-4708-AC35-0BB92DDC326E}" destId="{8E98CC59-9194-4F52-89BA-D5DC53000C58}" srcOrd="1" destOrd="0" presId="urn:microsoft.com/office/officeart/2005/8/layout/hierarchy1"/>
    <dgm:cxn modelId="{59BDABC4-AE97-4FFB-809D-B9D851926C27}" type="presParOf" srcId="{56A87039-E514-4FF4-B652-07801711D5EC}" destId="{E1BA8F8C-A558-44FA-8041-EF6F1683D1D3}" srcOrd="1" destOrd="0" presId="urn:microsoft.com/office/officeart/2005/8/layout/hierarchy1"/>
    <dgm:cxn modelId="{6EDA4055-716E-44A9-BD0E-E32C8F5FCB87}" type="presParOf" srcId="{9D3D3EBF-F6D2-4BE9-960D-C0041D5BF3F5}" destId="{585E78CC-C32A-4C03-8153-5A1DFC03736E}" srcOrd="1" destOrd="0" presId="urn:microsoft.com/office/officeart/2005/8/layout/hierarchy1"/>
    <dgm:cxn modelId="{85461749-6961-4837-B8B6-ABD65278B0A3}" type="presParOf" srcId="{585E78CC-C32A-4C03-8153-5A1DFC03736E}" destId="{97A142E7-8A17-4256-AF85-89835AA74566}" srcOrd="0" destOrd="0" presId="urn:microsoft.com/office/officeart/2005/8/layout/hierarchy1"/>
    <dgm:cxn modelId="{ACED4243-83F2-43E6-92D7-F3E5D6678FC0}" type="presParOf" srcId="{97A142E7-8A17-4256-AF85-89835AA74566}" destId="{D81A4389-78DA-43CF-9266-D586CB5B7D25}" srcOrd="0" destOrd="0" presId="urn:microsoft.com/office/officeart/2005/8/layout/hierarchy1"/>
    <dgm:cxn modelId="{B958F83C-F66B-4A6E-89CD-4B8C36A05C9B}" type="presParOf" srcId="{97A142E7-8A17-4256-AF85-89835AA74566}" destId="{022186AC-AA64-49F1-9828-3F83E0EC873F}" srcOrd="1" destOrd="0" presId="urn:microsoft.com/office/officeart/2005/8/layout/hierarchy1"/>
    <dgm:cxn modelId="{20712C83-2E1C-4D61-BFB5-469D1F7D4854}" type="presParOf" srcId="{585E78CC-C32A-4C03-8153-5A1DFC03736E}" destId="{25EF4CE2-48BE-448F-A5C2-93B32DA0F7B7}" srcOrd="1" destOrd="0" presId="urn:microsoft.com/office/officeart/2005/8/layout/hierarchy1"/>
    <dgm:cxn modelId="{D215E4C5-8D3C-4292-BFD1-E429CB25AF24}" type="presParOf" srcId="{25EF4CE2-48BE-448F-A5C2-93B32DA0F7B7}" destId="{02B9824C-F196-473C-9736-3463F278B879}" srcOrd="0" destOrd="0" presId="urn:microsoft.com/office/officeart/2005/8/layout/hierarchy1"/>
    <dgm:cxn modelId="{076F86F1-36FE-4DA1-8CB8-116776BB381D}" type="presParOf" srcId="{25EF4CE2-48BE-448F-A5C2-93B32DA0F7B7}" destId="{E459FD9C-EB63-4E7F-8109-4B053AD95FF5}" srcOrd="1" destOrd="0" presId="urn:microsoft.com/office/officeart/2005/8/layout/hierarchy1"/>
    <dgm:cxn modelId="{79BED1E7-6AB9-4385-B99D-5EE3F9F2B521}" type="presParOf" srcId="{E459FD9C-EB63-4E7F-8109-4B053AD95FF5}" destId="{62AEC2E8-1C71-428F-89D6-0A0FAB9ADC68}" srcOrd="0" destOrd="0" presId="urn:microsoft.com/office/officeart/2005/8/layout/hierarchy1"/>
    <dgm:cxn modelId="{07EA6C13-35DC-411C-A5A1-24CF7601A259}" type="presParOf" srcId="{62AEC2E8-1C71-428F-89D6-0A0FAB9ADC68}" destId="{97788069-FA5A-4E0C-80BF-04720AA6779B}" srcOrd="0" destOrd="0" presId="urn:microsoft.com/office/officeart/2005/8/layout/hierarchy1"/>
    <dgm:cxn modelId="{B7773EEF-2A7F-4AE4-B267-D864D7BF1B88}" type="presParOf" srcId="{62AEC2E8-1C71-428F-89D6-0A0FAB9ADC68}" destId="{95845A42-B388-4DC3-A52D-8E5E0515B3EE}" srcOrd="1" destOrd="0" presId="urn:microsoft.com/office/officeart/2005/8/layout/hierarchy1"/>
    <dgm:cxn modelId="{9825C2F6-8D93-4970-A0CF-942FA2C2D704}" type="presParOf" srcId="{E459FD9C-EB63-4E7F-8109-4B053AD95FF5}" destId="{36D0F8DF-F64B-4463-9615-1B367725F718}" srcOrd="1" destOrd="0" presId="urn:microsoft.com/office/officeart/2005/8/layout/hierarchy1"/>
    <dgm:cxn modelId="{03F092A1-050B-4A5D-8CE4-8C2394AD0932}" type="presParOf" srcId="{25EF4CE2-48BE-448F-A5C2-93B32DA0F7B7}" destId="{7E5D6682-361C-4B0A-821F-B71FD7B03DF2}" srcOrd="2" destOrd="0" presId="urn:microsoft.com/office/officeart/2005/8/layout/hierarchy1"/>
    <dgm:cxn modelId="{D92D0E0B-4B88-4D1B-B449-4D67C71005F3}" type="presParOf" srcId="{25EF4CE2-48BE-448F-A5C2-93B32DA0F7B7}" destId="{86978A97-30E3-40BC-90F0-A300BAC232FF}" srcOrd="3" destOrd="0" presId="urn:microsoft.com/office/officeart/2005/8/layout/hierarchy1"/>
    <dgm:cxn modelId="{794E3FF6-0620-4856-B5BE-18173B347CEA}" type="presParOf" srcId="{86978A97-30E3-40BC-90F0-A300BAC232FF}" destId="{9CBB70F1-1CD6-40E6-8E53-39CEEAD84DC6}" srcOrd="0" destOrd="0" presId="urn:microsoft.com/office/officeart/2005/8/layout/hierarchy1"/>
    <dgm:cxn modelId="{8DE7EA0E-A296-406B-9649-1198833DBC1F}" type="presParOf" srcId="{9CBB70F1-1CD6-40E6-8E53-39CEEAD84DC6}" destId="{7FE003BC-E2E3-4644-AE43-30F98F67CE39}" srcOrd="0" destOrd="0" presId="urn:microsoft.com/office/officeart/2005/8/layout/hierarchy1"/>
    <dgm:cxn modelId="{B455EC90-8084-4EDE-A656-850250A5E937}" type="presParOf" srcId="{9CBB70F1-1CD6-40E6-8E53-39CEEAD84DC6}" destId="{6D128A90-6625-49F0-8A79-B69776E83C73}" srcOrd="1" destOrd="0" presId="urn:microsoft.com/office/officeart/2005/8/layout/hierarchy1"/>
    <dgm:cxn modelId="{0393E0AA-CCCC-49A3-8969-FB32D8518D30}" type="presParOf" srcId="{86978A97-30E3-40BC-90F0-A300BAC232FF}" destId="{0721ACC1-BB24-4F99-954E-34697C4AADF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B3D50A-CDE9-43CB-87A3-29C6E5A2A65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2BAFEB9-B8C5-457B-ACF4-31575AB10B7A}">
      <dgm:prSet/>
      <dgm:spPr/>
      <dgm:t>
        <a:bodyPr/>
        <a:lstStyle/>
        <a:p>
          <a:r>
            <a:rPr lang="it-IT"/>
            <a:t>Lo scopo della prima parte del colloquio è </a:t>
          </a:r>
          <a:r>
            <a:rPr lang="it-IT" b="1"/>
            <a:t>ottenere un’ampia e precisa analisi dei disturbi e dei problemi lamentati dal paziente</a:t>
          </a:r>
          <a:r>
            <a:rPr lang="it-IT"/>
            <a:t>. In generale il primo colloquio (e tutto il ciclo di colloqui iniziali) utilizza in primo luogo materiale verbale ed esplora il sistema cognitivo verbale. </a:t>
          </a:r>
          <a:endParaRPr lang="en-US"/>
        </a:p>
      </dgm:t>
    </dgm:pt>
    <dgm:pt modelId="{57E96123-E23B-44DF-B92A-D7A1871170BC}" type="parTrans" cxnId="{2C256C6E-EAA5-4FA3-A5CC-46CF541A86B9}">
      <dgm:prSet/>
      <dgm:spPr/>
      <dgm:t>
        <a:bodyPr/>
        <a:lstStyle/>
        <a:p>
          <a:endParaRPr lang="en-US"/>
        </a:p>
      </dgm:t>
    </dgm:pt>
    <dgm:pt modelId="{B23BE107-01B8-4182-B11F-C875C6EA47E3}" type="sibTrans" cxnId="{2C256C6E-EAA5-4FA3-A5CC-46CF541A86B9}">
      <dgm:prSet/>
      <dgm:spPr/>
      <dgm:t>
        <a:bodyPr/>
        <a:lstStyle/>
        <a:p>
          <a:endParaRPr lang="en-US"/>
        </a:p>
      </dgm:t>
    </dgm:pt>
    <dgm:pt modelId="{228CD210-6001-4F16-8916-3F8EE4DF2C8F}">
      <dgm:prSet/>
      <dgm:spPr/>
      <dgm:t>
        <a:bodyPr/>
        <a:lstStyle/>
        <a:p>
          <a:r>
            <a:rPr lang="it-IT"/>
            <a:t>In secondo luogo rappresenta un setting di osservazioni specifico e ben strutturato: consente un’esplorazione anche del sistema comportamentale-motorio. </a:t>
          </a:r>
          <a:endParaRPr lang="en-US"/>
        </a:p>
      </dgm:t>
    </dgm:pt>
    <dgm:pt modelId="{8FD12E58-35AF-492F-90F6-453A3F3FF4E3}" type="parTrans" cxnId="{759E001D-CB85-403E-B69D-F87E165215C0}">
      <dgm:prSet/>
      <dgm:spPr/>
      <dgm:t>
        <a:bodyPr/>
        <a:lstStyle/>
        <a:p>
          <a:endParaRPr lang="en-US"/>
        </a:p>
      </dgm:t>
    </dgm:pt>
    <dgm:pt modelId="{2F8B588F-6F9A-4174-86A6-F8FAD7385FDD}" type="sibTrans" cxnId="{759E001D-CB85-403E-B69D-F87E165215C0}">
      <dgm:prSet/>
      <dgm:spPr/>
      <dgm:t>
        <a:bodyPr/>
        <a:lstStyle/>
        <a:p>
          <a:endParaRPr lang="en-US"/>
        </a:p>
      </dgm:t>
    </dgm:pt>
    <dgm:pt modelId="{9F3E5781-B9B1-43E3-9738-A5CE5314DBE7}">
      <dgm:prSet/>
      <dgm:spPr/>
      <dgm:t>
        <a:bodyPr/>
        <a:lstStyle/>
        <a:p>
          <a:r>
            <a:rPr lang="it-IT"/>
            <a:t>Nonostante sia invalso l’uso di parlare di primo colloquio, è raro che tutto si risolva in un unico incontro. </a:t>
          </a:r>
          <a:r>
            <a:rPr lang="it-IT" b="1"/>
            <a:t>Solitamente si tratta di 2-3 colloqui nel corso dell’assessment iniziale. </a:t>
          </a:r>
          <a:endParaRPr lang="en-US"/>
        </a:p>
      </dgm:t>
    </dgm:pt>
    <dgm:pt modelId="{9CB6EB9C-1344-4BF3-ADF0-CE751879C33E}" type="parTrans" cxnId="{61FB361C-B547-44EE-A6F0-90562A0DCC3A}">
      <dgm:prSet/>
      <dgm:spPr/>
      <dgm:t>
        <a:bodyPr/>
        <a:lstStyle/>
        <a:p>
          <a:endParaRPr lang="en-US"/>
        </a:p>
      </dgm:t>
    </dgm:pt>
    <dgm:pt modelId="{27AB5DC2-3C7C-4A7F-B1F8-50DAE75A8B71}" type="sibTrans" cxnId="{61FB361C-B547-44EE-A6F0-90562A0DCC3A}">
      <dgm:prSet/>
      <dgm:spPr/>
      <dgm:t>
        <a:bodyPr/>
        <a:lstStyle/>
        <a:p>
          <a:endParaRPr lang="en-US"/>
        </a:p>
      </dgm:t>
    </dgm:pt>
    <dgm:pt modelId="{E4B74AAA-F395-4071-8DDD-17102C2EB1AD}" type="pres">
      <dgm:prSet presAssocID="{A7B3D50A-CDE9-43CB-87A3-29C6E5A2A65E}" presName="root" presStyleCnt="0">
        <dgm:presLayoutVars>
          <dgm:dir/>
          <dgm:resizeHandles val="exact"/>
        </dgm:presLayoutVars>
      </dgm:prSet>
      <dgm:spPr/>
    </dgm:pt>
    <dgm:pt modelId="{7D2D0FC5-3AF6-4422-82C5-6A362E7EECBD}" type="pres">
      <dgm:prSet presAssocID="{72BAFEB9-B8C5-457B-ACF4-31575AB10B7A}" presName="compNode" presStyleCnt="0"/>
      <dgm:spPr/>
    </dgm:pt>
    <dgm:pt modelId="{09E65076-B053-40DB-BB74-94094F832CE1}" type="pres">
      <dgm:prSet presAssocID="{72BAFEB9-B8C5-457B-ACF4-31575AB10B7A}" presName="bgRect" presStyleLbl="bgShp" presStyleIdx="0" presStyleCnt="3"/>
      <dgm:spPr/>
    </dgm:pt>
    <dgm:pt modelId="{405D7189-BDFE-4751-9C73-3CB03B9335EA}" type="pres">
      <dgm:prSet presAssocID="{72BAFEB9-B8C5-457B-ACF4-31575AB10B7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tation"/>
        </a:ext>
      </dgm:extLst>
    </dgm:pt>
    <dgm:pt modelId="{E0E3925D-2F84-46D7-B3D4-F69DBA1BF6B9}" type="pres">
      <dgm:prSet presAssocID="{72BAFEB9-B8C5-457B-ACF4-31575AB10B7A}" presName="spaceRect" presStyleCnt="0"/>
      <dgm:spPr/>
    </dgm:pt>
    <dgm:pt modelId="{9C37B901-ED91-44A4-A537-9DF90F619D5F}" type="pres">
      <dgm:prSet presAssocID="{72BAFEB9-B8C5-457B-ACF4-31575AB10B7A}" presName="parTx" presStyleLbl="revTx" presStyleIdx="0" presStyleCnt="3">
        <dgm:presLayoutVars>
          <dgm:chMax val="0"/>
          <dgm:chPref val="0"/>
        </dgm:presLayoutVars>
      </dgm:prSet>
      <dgm:spPr/>
    </dgm:pt>
    <dgm:pt modelId="{D37D6465-9469-4954-8602-2D250E4D9478}" type="pres">
      <dgm:prSet presAssocID="{B23BE107-01B8-4182-B11F-C875C6EA47E3}" presName="sibTrans" presStyleCnt="0"/>
      <dgm:spPr/>
    </dgm:pt>
    <dgm:pt modelId="{93E2D22A-8879-4839-9E9F-78D06993BB90}" type="pres">
      <dgm:prSet presAssocID="{228CD210-6001-4F16-8916-3F8EE4DF2C8F}" presName="compNode" presStyleCnt="0"/>
      <dgm:spPr/>
    </dgm:pt>
    <dgm:pt modelId="{6A893B40-568D-45F6-B861-CE0E10C5E682}" type="pres">
      <dgm:prSet presAssocID="{228CD210-6001-4F16-8916-3F8EE4DF2C8F}" presName="bgRect" presStyleLbl="bgShp" presStyleIdx="1" presStyleCnt="3"/>
      <dgm:spPr/>
    </dgm:pt>
    <dgm:pt modelId="{6BFDDC71-9177-4D84-86F8-9D18949C660C}" type="pres">
      <dgm:prSet presAssocID="{228CD210-6001-4F16-8916-3F8EE4DF2C8F}" presName="iconRect" presStyleLbl="node1" presStyleIdx="1" presStyleCnt="3" custLinFactNeighborX="3814" custLinFactNeighborY="57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iorities"/>
        </a:ext>
      </dgm:extLst>
    </dgm:pt>
    <dgm:pt modelId="{B6CF4669-36FF-4664-B03B-36D41416A5D3}" type="pres">
      <dgm:prSet presAssocID="{228CD210-6001-4F16-8916-3F8EE4DF2C8F}" presName="spaceRect" presStyleCnt="0"/>
      <dgm:spPr/>
    </dgm:pt>
    <dgm:pt modelId="{C483D0CC-B2DA-47C4-A7BF-2432FC1FC788}" type="pres">
      <dgm:prSet presAssocID="{228CD210-6001-4F16-8916-3F8EE4DF2C8F}" presName="parTx" presStyleLbl="revTx" presStyleIdx="1" presStyleCnt="3">
        <dgm:presLayoutVars>
          <dgm:chMax val="0"/>
          <dgm:chPref val="0"/>
        </dgm:presLayoutVars>
      </dgm:prSet>
      <dgm:spPr/>
    </dgm:pt>
    <dgm:pt modelId="{E9C46B1C-E41D-43ED-845D-26BA7715D60C}" type="pres">
      <dgm:prSet presAssocID="{2F8B588F-6F9A-4174-86A6-F8FAD7385FDD}" presName="sibTrans" presStyleCnt="0"/>
      <dgm:spPr/>
    </dgm:pt>
    <dgm:pt modelId="{A3430AEA-EA19-44A0-96D0-8D7107CC9E0D}" type="pres">
      <dgm:prSet presAssocID="{9F3E5781-B9B1-43E3-9738-A5CE5314DBE7}" presName="compNode" presStyleCnt="0"/>
      <dgm:spPr/>
    </dgm:pt>
    <dgm:pt modelId="{20E24C96-57DF-4F34-9696-B952BC3E820C}" type="pres">
      <dgm:prSet presAssocID="{9F3E5781-B9B1-43E3-9738-A5CE5314DBE7}" presName="bgRect" presStyleLbl="bgShp" presStyleIdx="2" presStyleCnt="3"/>
      <dgm:spPr/>
    </dgm:pt>
    <dgm:pt modelId="{2033ED08-2751-4727-BACE-A26B8E857B53}" type="pres">
      <dgm:prSet presAssocID="{9F3E5781-B9B1-43E3-9738-A5CE5314DBE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1344A392-3982-41A0-89F6-4F618F5719DF}" type="pres">
      <dgm:prSet presAssocID="{9F3E5781-B9B1-43E3-9738-A5CE5314DBE7}" presName="spaceRect" presStyleCnt="0"/>
      <dgm:spPr/>
    </dgm:pt>
    <dgm:pt modelId="{5C295D2D-5842-493F-BDE9-F446AFEB61BE}" type="pres">
      <dgm:prSet presAssocID="{9F3E5781-B9B1-43E3-9738-A5CE5314DBE7}" presName="parTx" presStyleLbl="revTx" presStyleIdx="2" presStyleCnt="3">
        <dgm:presLayoutVars>
          <dgm:chMax val="0"/>
          <dgm:chPref val="0"/>
        </dgm:presLayoutVars>
      </dgm:prSet>
      <dgm:spPr/>
    </dgm:pt>
  </dgm:ptLst>
  <dgm:cxnLst>
    <dgm:cxn modelId="{61FB361C-B547-44EE-A6F0-90562A0DCC3A}" srcId="{A7B3D50A-CDE9-43CB-87A3-29C6E5A2A65E}" destId="{9F3E5781-B9B1-43E3-9738-A5CE5314DBE7}" srcOrd="2" destOrd="0" parTransId="{9CB6EB9C-1344-4BF3-ADF0-CE751879C33E}" sibTransId="{27AB5DC2-3C7C-4A7F-B1F8-50DAE75A8B71}"/>
    <dgm:cxn modelId="{759E001D-CB85-403E-B69D-F87E165215C0}" srcId="{A7B3D50A-CDE9-43CB-87A3-29C6E5A2A65E}" destId="{228CD210-6001-4F16-8916-3F8EE4DF2C8F}" srcOrd="1" destOrd="0" parTransId="{8FD12E58-35AF-492F-90F6-453A3F3FF4E3}" sibTransId="{2F8B588F-6F9A-4174-86A6-F8FAD7385FDD}"/>
    <dgm:cxn modelId="{CDB64A48-8C15-4BCF-A070-3FF5D8BA38BC}" type="presOf" srcId="{9F3E5781-B9B1-43E3-9738-A5CE5314DBE7}" destId="{5C295D2D-5842-493F-BDE9-F446AFEB61BE}" srcOrd="0" destOrd="0" presId="urn:microsoft.com/office/officeart/2018/2/layout/IconVerticalSolidList"/>
    <dgm:cxn modelId="{2C256C6E-EAA5-4FA3-A5CC-46CF541A86B9}" srcId="{A7B3D50A-CDE9-43CB-87A3-29C6E5A2A65E}" destId="{72BAFEB9-B8C5-457B-ACF4-31575AB10B7A}" srcOrd="0" destOrd="0" parTransId="{57E96123-E23B-44DF-B92A-D7A1871170BC}" sibTransId="{B23BE107-01B8-4182-B11F-C875C6EA47E3}"/>
    <dgm:cxn modelId="{4AF932B5-C0B3-4A8C-A4E1-7EF5CA345B7B}" type="presOf" srcId="{228CD210-6001-4F16-8916-3F8EE4DF2C8F}" destId="{C483D0CC-B2DA-47C4-A7BF-2432FC1FC788}" srcOrd="0" destOrd="0" presId="urn:microsoft.com/office/officeart/2018/2/layout/IconVerticalSolidList"/>
    <dgm:cxn modelId="{7876B8DA-21FF-4B46-AD05-799E5EC8AD05}" type="presOf" srcId="{72BAFEB9-B8C5-457B-ACF4-31575AB10B7A}" destId="{9C37B901-ED91-44A4-A537-9DF90F619D5F}" srcOrd="0" destOrd="0" presId="urn:microsoft.com/office/officeart/2018/2/layout/IconVerticalSolidList"/>
    <dgm:cxn modelId="{B2979FE9-8216-44D3-A236-8A9526CD8AAB}" type="presOf" srcId="{A7B3D50A-CDE9-43CB-87A3-29C6E5A2A65E}" destId="{E4B74AAA-F395-4071-8DDD-17102C2EB1AD}" srcOrd="0" destOrd="0" presId="urn:microsoft.com/office/officeart/2018/2/layout/IconVerticalSolidList"/>
    <dgm:cxn modelId="{6C7F6804-C6CC-4B85-A204-9844C763F913}" type="presParOf" srcId="{E4B74AAA-F395-4071-8DDD-17102C2EB1AD}" destId="{7D2D0FC5-3AF6-4422-82C5-6A362E7EECBD}" srcOrd="0" destOrd="0" presId="urn:microsoft.com/office/officeart/2018/2/layout/IconVerticalSolidList"/>
    <dgm:cxn modelId="{0DF2B845-EB3E-43FD-B9CF-856E5D7402A4}" type="presParOf" srcId="{7D2D0FC5-3AF6-4422-82C5-6A362E7EECBD}" destId="{09E65076-B053-40DB-BB74-94094F832CE1}" srcOrd="0" destOrd="0" presId="urn:microsoft.com/office/officeart/2018/2/layout/IconVerticalSolidList"/>
    <dgm:cxn modelId="{D263316A-561C-451B-96EA-204DB30E1BB3}" type="presParOf" srcId="{7D2D0FC5-3AF6-4422-82C5-6A362E7EECBD}" destId="{405D7189-BDFE-4751-9C73-3CB03B9335EA}" srcOrd="1" destOrd="0" presId="urn:microsoft.com/office/officeart/2018/2/layout/IconVerticalSolidList"/>
    <dgm:cxn modelId="{050A5F24-10FD-4B65-B4D9-C4B0039FA541}" type="presParOf" srcId="{7D2D0FC5-3AF6-4422-82C5-6A362E7EECBD}" destId="{E0E3925D-2F84-46D7-B3D4-F69DBA1BF6B9}" srcOrd="2" destOrd="0" presId="urn:microsoft.com/office/officeart/2018/2/layout/IconVerticalSolidList"/>
    <dgm:cxn modelId="{1978E30A-4506-4340-92DB-0A5F7AA7F61D}" type="presParOf" srcId="{7D2D0FC5-3AF6-4422-82C5-6A362E7EECBD}" destId="{9C37B901-ED91-44A4-A537-9DF90F619D5F}" srcOrd="3" destOrd="0" presId="urn:microsoft.com/office/officeart/2018/2/layout/IconVerticalSolidList"/>
    <dgm:cxn modelId="{CAE08171-3533-4D7F-9EB6-582F3B74B5BB}" type="presParOf" srcId="{E4B74AAA-F395-4071-8DDD-17102C2EB1AD}" destId="{D37D6465-9469-4954-8602-2D250E4D9478}" srcOrd="1" destOrd="0" presId="urn:microsoft.com/office/officeart/2018/2/layout/IconVerticalSolidList"/>
    <dgm:cxn modelId="{9B4868F4-4084-431B-930C-1F764FC774CB}" type="presParOf" srcId="{E4B74AAA-F395-4071-8DDD-17102C2EB1AD}" destId="{93E2D22A-8879-4839-9E9F-78D06993BB90}" srcOrd="2" destOrd="0" presId="urn:microsoft.com/office/officeart/2018/2/layout/IconVerticalSolidList"/>
    <dgm:cxn modelId="{AA6BE24D-1719-414D-8308-6B98F40E1C45}" type="presParOf" srcId="{93E2D22A-8879-4839-9E9F-78D06993BB90}" destId="{6A893B40-568D-45F6-B861-CE0E10C5E682}" srcOrd="0" destOrd="0" presId="urn:microsoft.com/office/officeart/2018/2/layout/IconVerticalSolidList"/>
    <dgm:cxn modelId="{AD9440A9-B5D8-4E96-B17B-34ABE358D95A}" type="presParOf" srcId="{93E2D22A-8879-4839-9E9F-78D06993BB90}" destId="{6BFDDC71-9177-4D84-86F8-9D18949C660C}" srcOrd="1" destOrd="0" presId="urn:microsoft.com/office/officeart/2018/2/layout/IconVerticalSolidList"/>
    <dgm:cxn modelId="{6838AEA2-7D1C-4606-81C2-4B1DDC4CF93F}" type="presParOf" srcId="{93E2D22A-8879-4839-9E9F-78D06993BB90}" destId="{B6CF4669-36FF-4664-B03B-36D41416A5D3}" srcOrd="2" destOrd="0" presId="urn:microsoft.com/office/officeart/2018/2/layout/IconVerticalSolidList"/>
    <dgm:cxn modelId="{DFB45917-D250-4D29-B83D-A7E88C45E374}" type="presParOf" srcId="{93E2D22A-8879-4839-9E9F-78D06993BB90}" destId="{C483D0CC-B2DA-47C4-A7BF-2432FC1FC788}" srcOrd="3" destOrd="0" presId="urn:microsoft.com/office/officeart/2018/2/layout/IconVerticalSolidList"/>
    <dgm:cxn modelId="{9F5A902C-0F4C-4C71-B0C7-533429F9D5F4}" type="presParOf" srcId="{E4B74AAA-F395-4071-8DDD-17102C2EB1AD}" destId="{E9C46B1C-E41D-43ED-845D-26BA7715D60C}" srcOrd="3" destOrd="0" presId="urn:microsoft.com/office/officeart/2018/2/layout/IconVerticalSolidList"/>
    <dgm:cxn modelId="{D12DB63B-56F8-4AE4-8DE9-09071076A1E0}" type="presParOf" srcId="{E4B74AAA-F395-4071-8DDD-17102C2EB1AD}" destId="{A3430AEA-EA19-44A0-96D0-8D7107CC9E0D}" srcOrd="4" destOrd="0" presId="urn:microsoft.com/office/officeart/2018/2/layout/IconVerticalSolidList"/>
    <dgm:cxn modelId="{20A74DA1-62EB-4A45-A90E-5CBA6B6ADA51}" type="presParOf" srcId="{A3430AEA-EA19-44A0-96D0-8D7107CC9E0D}" destId="{20E24C96-57DF-4F34-9696-B952BC3E820C}" srcOrd="0" destOrd="0" presId="urn:microsoft.com/office/officeart/2018/2/layout/IconVerticalSolidList"/>
    <dgm:cxn modelId="{80C848D3-97F2-4200-B4F4-281FFB751A6C}" type="presParOf" srcId="{A3430AEA-EA19-44A0-96D0-8D7107CC9E0D}" destId="{2033ED08-2751-4727-BACE-A26B8E857B53}" srcOrd="1" destOrd="0" presId="urn:microsoft.com/office/officeart/2018/2/layout/IconVerticalSolidList"/>
    <dgm:cxn modelId="{463C1550-BDF3-48C1-993C-B22D31282D7D}" type="presParOf" srcId="{A3430AEA-EA19-44A0-96D0-8D7107CC9E0D}" destId="{1344A392-3982-41A0-89F6-4F618F5719DF}" srcOrd="2" destOrd="0" presId="urn:microsoft.com/office/officeart/2018/2/layout/IconVerticalSolidList"/>
    <dgm:cxn modelId="{18DA8C34-5747-4522-AA04-585D7E633F91}" type="presParOf" srcId="{A3430AEA-EA19-44A0-96D0-8D7107CC9E0D}" destId="{5C295D2D-5842-493F-BDE9-F446AFEB61B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6FAD65-FC8A-42E5-8B38-5FD051A0512A}"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3CDBEE50-6C22-44E1-A60B-7926DC944FC4}">
      <dgm:prSet/>
      <dgm:spPr/>
      <dgm:t>
        <a:bodyPr/>
        <a:lstStyle/>
        <a:p>
          <a:r>
            <a:rPr lang="it-IT"/>
            <a:t>a) </a:t>
          </a:r>
          <a:r>
            <a:rPr lang="it-IT" b="1"/>
            <a:t>Esame del problema </a:t>
          </a:r>
          <a:r>
            <a:rPr lang="it-IT"/>
            <a:t>e non semplicemente l’ascolto e/o stabilire una relazione collaborativa con il paziente </a:t>
          </a:r>
          <a:endParaRPr lang="en-US"/>
        </a:p>
      </dgm:t>
    </dgm:pt>
    <dgm:pt modelId="{4C881304-B457-4546-B830-3DB21081D7CA}" type="parTrans" cxnId="{5E1AA20C-0A53-40CE-957F-1111B4F98CC6}">
      <dgm:prSet/>
      <dgm:spPr/>
      <dgm:t>
        <a:bodyPr/>
        <a:lstStyle/>
        <a:p>
          <a:endParaRPr lang="en-US"/>
        </a:p>
      </dgm:t>
    </dgm:pt>
    <dgm:pt modelId="{E4BD384F-E183-4D3E-8688-36E7BADDAD9E}" type="sibTrans" cxnId="{5E1AA20C-0A53-40CE-957F-1111B4F98CC6}">
      <dgm:prSet/>
      <dgm:spPr/>
      <dgm:t>
        <a:bodyPr/>
        <a:lstStyle/>
        <a:p>
          <a:endParaRPr lang="en-US"/>
        </a:p>
      </dgm:t>
    </dgm:pt>
    <dgm:pt modelId="{9A309F25-CCCD-4F20-8D24-477427A53209}">
      <dgm:prSet/>
      <dgm:spPr/>
      <dgm:t>
        <a:bodyPr/>
        <a:lstStyle/>
        <a:p>
          <a:r>
            <a:rPr lang="it-IT"/>
            <a:t>b) Utilizza le </a:t>
          </a:r>
          <a:r>
            <a:rPr lang="it-IT" b="1"/>
            <a:t>variabili di relazione tra paziente e terapeuta </a:t>
          </a:r>
          <a:r>
            <a:rPr lang="it-IT"/>
            <a:t>come esempio di comportamento interpersonale significativo, e quindi come una delle fonti di informazione </a:t>
          </a:r>
          <a:endParaRPr lang="en-US"/>
        </a:p>
      </dgm:t>
    </dgm:pt>
    <dgm:pt modelId="{E7F3421F-4711-41C4-A2CE-E79FEE03C880}" type="parTrans" cxnId="{B8241EA6-FB50-4085-9901-9130C4070252}">
      <dgm:prSet/>
      <dgm:spPr/>
      <dgm:t>
        <a:bodyPr/>
        <a:lstStyle/>
        <a:p>
          <a:endParaRPr lang="en-US"/>
        </a:p>
      </dgm:t>
    </dgm:pt>
    <dgm:pt modelId="{3B2FCD57-10FD-4464-9B2F-93633C00AD18}" type="sibTrans" cxnId="{B8241EA6-FB50-4085-9901-9130C4070252}">
      <dgm:prSet/>
      <dgm:spPr/>
      <dgm:t>
        <a:bodyPr/>
        <a:lstStyle/>
        <a:p>
          <a:endParaRPr lang="en-US"/>
        </a:p>
      </dgm:t>
    </dgm:pt>
    <dgm:pt modelId="{A7D134A6-30E1-4175-B6C0-F82855017348}">
      <dgm:prSet/>
      <dgm:spPr/>
      <dgm:t>
        <a:bodyPr/>
        <a:lstStyle/>
        <a:p>
          <a:r>
            <a:rPr lang="it-IT"/>
            <a:t>c) Non è una procedura passiva di raccolta e registrazione di informazioni: è un </a:t>
          </a:r>
          <a:r>
            <a:rPr lang="it-IT" b="1"/>
            <a:t>processo deduttivo </a:t>
          </a:r>
          <a:r>
            <a:rPr lang="it-IT"/>
            <a:t>dove si parte da una conoscenza generale per pervenire ad un’osservazione specifica </a:t>
          </a:r>
          <a:endParaRPr lang="en-US"/>
        </a:p>
      </dgm:t>
    </dgm:pt>
    <dgm:pt modelId="{D3BF1108-D7D6-4EB0-B0C1-B1EACF8421D3}" type="parTrans" cxnId="{D89B9BCC-CB98-4C4F-B728-BF84B5C72249}">
      <dgm:prSet/>
      <dgm:spPr/>
      <dgm:t>
        <a:bodyPr/>
        <a:lstStyle/>
        <a:p>
          <a:endParaRPr lang="en-US"/>
        </a:p>
      </dgm:t>
    </dgm:pt>
    <dgm:pt modelId="{16057DCA-9BD4-464C-969D-3C3970EF55E7}" type="sibTrans" cxnId="{D89B9BCC-CB98-4C4F-B728-BF84B5C72249}">
      <dgm:prSet/>
      <dgm:spPr/>
      <dgm:t>
        <a:bodyPr/>
        <a:lstStyle/>
        <a:p>
          <a:endParaRPr lang="en-US"/>
        </a:p>
      </dgm:t>
    </dgm:pt>
    <dgm:pt modelId="{DFBF64FF-F173-41EE-881A-9755DA567998}" type="pres">
      <dgm:prSet presAssocID="{216FAD65-FC8A-42E5-8B38-5FD051A0512A}" presName="Name0" presStyleCnt="0">
        <dgm:presLayoutVars>
          <dgm:dir/>
          <dgm:animLvl val="lvl"/>
          <dgm:resizeHandles val="exact"/>
        </dgm:presLayoutVars>
      </dgm:prSet>
      <dgm:spPr/>
    </dgm:pt>
    <dgm:pt modelId="{A5AAF07B-7FEC-4851-BC70-3055581DB1C4}" type="pres">
      <dgm:prSet presAssocID="{A7D134A6-30E1-4175-B6C0-F82855017348}" presName="boxAndChildren" presStyleCnt="0"/>
      <dgm:spPr/>
    </dgm:pt>
    <dgm:pt modelId="{564543C1-F089-454E-8516-1907332B2E42}" type="pres">
      <dgm:prSet presAssocID="{A7D134A6-30E1-4175-B6C0-F82855017348}" presName="parentTextBox" presStyleLbl="node1" presStyleIdx="0" presStyleCnt="3"/>
      <dgm:spPr/>
    </dgm:pt>
    <dgm:pt modelId="{9771E954-7114-4817-AD9D-D1272B36B33A}" type="pres">
      <dgm:prSet presAssocID="{3B2FCD57-10FD-4464-9B2F-93633C00AD18}" presName="sp" presStyleCnt="0"/>
      <dgm:spPr/>
    </dgm:pt>
    <dgm:pt modelId="{CC58432C-C037-4CC1-9621-99B28370F2A5}" type="pres">
      <dgm:prSet presAssocID="{9A309F25-CCCD-4F20-8D24-477427A53209}" presName="arrowAndChildren" presStyleCnt="0"/>
      <dgm:spPr/>
    </dgm:pt>
    <dgm:pt modelId="{BB04A5AA-35F2-45E8-BC68-4638BC3D7644}" type="pres">
      <dgm:prSet presAssocID="{9A309F25-CCCD-4F20-8D24-477427A53209}" presName="parentTextArrow" presStyleLbl="node1" presStyleIdx="1" presStyleCnt="3"/>
      <dgm:spPr/>
    </dgm:pt>
    <dgm:pt modelId="{84A3FE23-C815-40CA-A256-03C91F6BD100}" type="pres">
      <dgm:prSet presAssocID="{E4BD384F-E183-4D3E-8688-36E7BADDAD9E}" presName="sp" presStyleCnt="0"/>
      <dgm:spPr/>
    </dgm:pt>
    <dgm:pt modelId="{1621CC19-0064-42C6-96A9-62F09659AA05}" type="pres">
      <dgm:prSet presAssocID="{3CDBEE50-6C22-44E1-A60B-7926DC944FC4}" presName="arrowAndChildren" presStyleCnt="0"/>
      <dgm:spPr/>
    </dgm:pt>
    <dgm:pt modelId="{B9A8069B-3B5E-413F-A3E1-BB8AE6837DDD}" type="pres">
      <dgm:prSet presAssocID="{3CDBEE50-6C22-44E1-A60B-7926DC944FC4}" presName="parentTextArrow" presStyleLbl="node1" presStyleIdx="2" presStyleCnt="3"/>
      <dgm:spPr/>
    </dgm:pt>
  </dgm:ptLst>
  <dgm:cxnLst>
    <dgm:cxn modelId="{5E1AA20C-0A53-40CE-957F-1111B4F98CC6}" srcId="{216FAD65-FC8A-42E5-8B38-5FD051A0512A}" destId="{3CDBEE50-6C22-44E1-A60B-7926DC944FC4}" srcOrd="0" destOrd="0" parTransId="{4C881304-B457-4546-B830-3DB21081D7CA}" sibTransId="{E4BD384F-E183-4D3E-8688-36E7BADDAD9E}"/>
    <dgm:cxn modelId="{1CD82A56-4F86-4AB0-A9DB-2F6C0EC2F9D4}" type="presOf" srcId="{9A309F25-CCCD-4F20-8D24-477427A53209}" destId="{BB04A5AA-35F2-45E8-BC68-4638BC3D7644}" srcOrd="0" destOrd="0" presId="urn:microsoft.com/office/officeart/2005/8/layout/process4"/>
    <dgm:cxn modelId="{43D6779B-7CB0-4AE7-9950-50FB66662C8D}" type="presOf" srcId="{3CDBEE50-6C22-44E1-A60B-7926DC944FC4}" destId="{B9A8069B-3B5E-413F-A3E1-BB8AE6837DDD}" srcOrd="0" destOrd="0" presId="urn:microsoft.com/office/officeart/2005/8/layout/process4"/>
    <dgm:cxn modelId="{B8241EA6-FB50-4085-9901-9130C4070252}" srcId="{216FAD65-FC8A-42E5-8B38-5FD051A0512A}" destId="{9A309F25-CCCD-4F20-8D24-477427A53209}" srcOrd="1" destOrd="0" parTransId="{E7F3421F-4711-41C4-A2CE-E79FEE03C880}" sibTransId="{3B2FCD57-10FD-4464-9B2F-93633C00AD18}"/>
    <dgm:cxn modelId="{D89B9BCC-CB98-4C4F-B728-BF84B5C72249}" srcId="{216FAD65-FC8A-42E5-8B38-5FD051A0512A}" destId="{A7D134A6-30E1-4175-B6C0-F82855017348}" srcOrd="2" destOrd="0" parTransId="{D3BF1108-D7D6-4EB0-B0C1-B1EACF8421D3}" sibTransId="{16057DCA-9BD4-464C-969D-3C3970EF55E7}"/>
    <dgm:cxn modelId="{0204FDD0-A453-495B-B65C-3969A2C689E8}" type="presOf" srcId="{A7D134A6-30E1-4175-B6C0-F82855017348}" destId="{564543C1-F089-454E-8516-1907332B2E42}" srcOrd="0" destOrd="0" presId="urn:microsoft.com/office/officeart/2005/8/layout/process4"/>
    <dgm:cxn modelId="{3954FEDE-2CB8-4505-A952-92A8CE8FB92D}" type="presOf" srcId="{216FAD65-FC8A-42E5-8B38-5FD051A0512A}" destId="{DFBF64FF-F173-41EE-881A-9755DA567998}" srcOrd="0" destOrd="0" presId="urn:microsoft.com/office/officeart/2005/8/layout/process4"/>
    <dgm:cxn modelId="{A2C33556-13E2-4D98-92BC-F78DB83D1C99}" type="presParOf" srcId="{DFBF64FF-F173-41EE-881A-9755DA567998}" destId="{A5AAF07B-7FEC-4851-BC70-3055581DB1C4}" srcOrd="0" destOrd="0" presId="urn:microsoft.com/office/officeart/2005/8/layout/process4"/>
    <dgm:cxn modelId="{3CA0614B-E065-47CA-990F-0AAD711E4DDB}" type="presParOf" srcId="{A5AAF07B-7FEC-4851-BC70-3055581DB1C4}" destId="{564543C1-F089-454E-8516-1907332B2E42}" srcOrd="0" destOrd="0" presId="urn:microsoft.com/office/officeart/2005/8/layout/process4"/>
    <dgm:cxn modelId="{27F67C3F-A003-4523-B85B-5F0C4185015B}" type="presParOf" srcId="{DFBF64FF-F173-41EE-881A-9755DA567998}" destId="{9771E954-7114-4817-AD9D-D1272B36B33A}" srcOrd="1" destOrd="0" presId="urn:microsoft.com/office/officeart/2005/8/layout/process4"/>
    <dgm:cxn modelId="{F9DB6F0D-9709-4331-BADF-BCBE44F27E78}" type="presParOf" srcId="{DFBF64FF-F173-41EE-881A-9755DA567998}" destId="{CC58432C-C037-4CC1-9621-99B28370F2A5}" srcOrd="2" destOrd="0" presId="urn:microsoft.com/office/officeart/2005/8/layout/process4"/>
    <dgm:cxn modelId="{1096FC9E-08ED-4407-AECA-50BA62B2632E}" type="presParOf" srcId="{CC58432C-C037-4CC1-9621-99B28370F2A5}" destId="{BB04A5AA-35F2-45E8-BC68-4638BC3D7644}" srcOrd="0" destOrd="0" presId="urn:microsoft.com/office/officeart/2005/8/layout/process4"/>
    <dgm:cxn modelId="{1FB2A0CB-E047-4AFF-98B4-4C58E9566E6C}" type="presParOf" srcId="{DFBF64FF-F173-41EE-881A-9755DA567998}" destId="{84A3FE23-C815-40CA-A256-03C91F6BD100}" srcOrd="3" destOrd="0" presId="urn:microsoft.com/office/officeart/2005/8/layout/process4"/>
    <dgm:cxn modelId="{A04A774F-C805-439E-8744-D2F55C04B4FD}" type="presParOf" srcId="{DFBF64FF-F173-41EE-881A-9755DA567998}" destId="{1621CC19-0064-42C6-96A9-62F09659AA05}" srcOrd="4" destOrd="0" presId="urn:microsoft.com/office/officeart/2005/8/layout/process4"/>
    <dgm:cxn modelId="{07985D74-BC41-4872-85FB-6CDBFD95ACD2}" type="presParOf" srcId="{1621CC19-0064-42C6-96A9-62F09659AA05}" destId="{B9A8069B-3B5E-413F-A3E1-BB8AE6837DD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C9F965-A61B-44FE-A852-096636BBE173}"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015B4C-A310-4AFA-9F86-4A27C4AAAFB7}">
      <dgm:prSet/>
      <dgm:spPr/>
      <dgm:t>
        <a:bodyPr/>
        <a:lstStyle/>
        <a:p>
          <a:pPr>
            <a:defRPr b="1"/>
          </a:pPr>
          <a:r>
            <a:rPr lang="it-IT"/>
            <a:t>L’accoglienza consente di definire gli elementi oggettivi del contesto di appartenenza dell’utente attraverso la raccolta dei dati personali socio anagrafici come: </a:t>
          </a:r>
          <a:endParaRPr lang="en-US"/>
        </a:p>
      </dgm:t>
    </dgm:pt>
    <dgm:pt modelId="{CF738CAC-2378-40DE-8803-8037CD6CFC1A}" type="parTrans" cxnId="{FF24DBA0-0EC6-4076-889B-CF4F233B52F5}">
      <dgm:prSet/>
      <dgm:spPr/>
      <dgm:t>
        <a:bodyPr/>
        <a:lstStyle/>
        <a:p>
          <a:endParaRPr lang="en-US"/>
        </a:p>
      </dgm:t>
    </dgm:pt>
    <dgm:pt modelId="{EAD24514-36DA-44ED-A281-61AF591D49E8}" type="sibTrans" cxnId="{FF24DBA0-0EC6-4076-889B-CF4F233B52F5}">
      <dgm:prSet/>
      <dgm:spPr/>
      <dgm:t>
        <a:bodyPr/>
        <a:lstStyle/>
        <a:p>
          <a:endParaRPr lang="en-US"/>
        </a:p>
      </dgm:t>
    </dgm:pt>
    <dgm:pt modelId="{E9E8CB1A-9D72-47ED-B56A-0C04377021E0}">
      <dgm:prSet/>
      <dgm:spPr/>
      <dgm:t>
        <a:bodyPr/>
        <a:lstStyle/>
        <a:p>
          <a:r>
            <a:rPr lang="it-IT"/>
            <a:t>l’età, il livello di scolarizzazione, la situazione lavorativa, lo stato civile, l’abitazione, numero di figli, etc. </a:t>
          </a:r>
          <a:endParaRPr lang="en-US"/>
        </a:p>
      </dgm:t>
    </dgm:pt>
    <dgm:pt modelId="{3B64EB75-7F48-4FB9-9F9E-644CA91324F6}" type="parTrans" cxnId="{A894C405-78B5-4FBE-8469-7C250B3FBF4A}">
      <dgm:prSet/>
      <dgm:spPr/>
      <dgm:t>
        <a:bodyPr/>
        <a:lstStyle/>
        <a:p>
          <a:endParaRPr lang="en-US"/>
        </a:p>
      </dgm:t>
    </dgm:pt>
    <dgm:pt modelId="{5B5970FF-0214-4C7A-B487-CAAC2D5B053F}" type="sibTrans" cxnId="{A894C405-78B5-4FBE-8469-7C250B3FBF4A}">
      <dgm:prSet/>
      <dgm:spPr/>
      <dgm:t>
        <a:bodyPr/>
        <a:lstStyle/>
        <a:p>
          <a:endParaRPr lang="en-US"/>
        </a:p>
      </dgm:t>
    </dgm:pt>
    <dgm:pt modelId="{AE70422A-C70D-4F43-AE2B-CA60ABC0703D}">
      <dgm:prSet/>
      <dgm:spPr/>
      <dgm:t>
        <a:bodyPr/>
        <a:lstStyle/>
        <a:p>
          <a:pPr>
            <a:defRPr b="1"/>
          </a:pPr>
          <a:r>
            <a:rPr lang="it-IT"/>
            <a:t>Si passa poi a comprendere l’iter che li ha portati fino a noi: </a:t>
          </a:r>
          <a:endParaRPr lang="en-US"/>
        </a:p>
      </dgm:t>
    </dgm:pt>
    <dgm:pt modelId="{D9F1F277-C4D3-46A0-86B9-AD3D515EF542}" type="parTrans" cxnId="{1B7AEE0B-D3A3-4A75-B45A-0CD770CB9872}">
      <dgm:prSet/>
      <dgm:spPr/>
      <dgm:t>
        <a:bodyPr/>
        <a:lstStyle/>
        <a:p>
          <a:endParaRPr lang="en-US"/>
        </a:p>
      </dgm:t>
    </dgm:pt>
    <dgm:pt modelId="{4CEDC763-28F0-4BA5-AB02-07CFA6EB784A}" type="sibTrans" cxnId="{1B7AEE0B-D3A3-4A75-B45A-0CD770CB9872}">
      <dgm:prSet/>
      <dgm:spPr/>
      <dgm:t>
        <a:bodyPr/>
        <a:lstStyle/>
        <a:p>
          <a:endParaRPr lang="en-US"/>
        </a:p>
      </dgm:t>
    </dgm:pt>
    <dgm:pt modelId="{C53CE0FD-5AC1-4B92-B26A-3961B19C9904}">
      <dgm:prSet/>
      <dgm:spPr/>
      <dgm:t>
        <a:bodyPr/>
        <a:lstStyle/>
        <a:p>
          <a:r>
            <a:rPr lang="it-IT" dirty="0"/>
            <a:t>da chi l’utente ha ricevuto i nostri riferimenti, come mai si erano rivolti a quella persona e/o a quel servizio, che può essere un consultorio, una Asl, i Servizi Sociali, oppure un semplice passaparola tra conoscenti. Questo al fine di individuare un altro aspetto del contesto: il rapporto tra l’utente ed eventuale committente. </a:t>
          </a:r>
          <a:endParaRPr lang="en-US" dirty="0"/>
        </a:p>
      </dgm:t>
    </dgm:pt>
    <dgm:pt modelId="{B4CC6CE0-3CA2-4EC8-972C-3B9312EF0C68}" type="parTrans" cxnId="{7139A5B7-B8A5-4738-88E0-F9C5BD8F55E2}">
      <dgm:prSet/>
      <dgm:spPr/>
      <dgm:t>
        <a:bodyPr/>
        <a:lstStyle/>
        <a:p>
          <a:endParaRPr lang="en-US"/>
        </a:p>
      </dgm:t>
    </dgm:pt>
    <dgm:pt modelId="{E4DAB7CF-27C3-46B5-81A8-757FDDD26C90}" type="sibTrans" cxnId="{7139A5B7-B8A5-4738-88E0-F9C5BD8F55E2}">
      <dgm:prSet/>
      <dgm:spPr/>
      <dgm:t>
        <a:bodyPr/>
        <a:lstStyle/>
        <a:p>
          <a:endParaRPr lang="en-US"/>
        </a:p>
      </dgm:t>
    </dgm:pt>
    <dgm:pt modelId="{0F301C6F-3E8A-4DA8-B58D-55885C2B9550}" type="pres">
      <dgm:prSet presAssocID="{01C9F965-A61B-44FE-A852-096636BBE173}" presName="root" presStyleCnt="0">
        <dgm:presLayoutVars>
          <dgm:dir/>
          <dgm:resizeHandles val="exact"/>
        </dgm:presLayoutVars>
      </dgm:prSet>
      <dgm:spPr/>
    </dgm:pt>
    <dgm:pt modelId="{9960156D-D233-4CDE-AA02-2F69E9F94D39}" type="pres">
      <dgm:prSet presAssocID="{EB015B4C-A310-4AFA-9F86-4A27C4AAAFB7}" presName="compNode" presStyleCnt="0"/>
      <dgm:spPr/>
    </dgm:pt>
    <dgm:pt modelId="{E74DBD2B-F75E-4BDB-8B59-652FA1027AC0}" type="pres">
      <dgm:prSet presAssocID="{EB015B4C-A310-4AFA-9F86-4A27C4AAAFB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60F00FA8-37DB-45B1-9CBC-A867C56E0F86}" type="pres">
      <dgm:prSet presAssocID="{EB015B4C-A310-4AFA-9F86-4A27C4AAAFB7}" presName="iconSpace" presStyleCnt="0"/>
      <dgm:spPr/>
    </dgm:pt>
    <dgm:pt modelId="{95039988-EC01-414F-8AB2-F7CC09ABE126}" type="pres">
      <dgm:prSet presAssocID="{EB015B4C-A310-4AFA-9F86-4A27C4AAAFB7}" presName="parTx" presStyleLbl="revTx" presStyleIdx="0" presStyleCnt="4">
        <dgm:presLayoutVars>
          <dgm:chMax val="0"/>
          <dgm:chPref val="0"/>
        </dgm:presLayoutVars>
      </dgm:prSet>
      <dgm:spPr/>
    </dgm:pt>
    <dgm:pt modelId="{DDF75E78-782D-41F9-B373-BE4CCA61EA2D}" type="pres">
      <dgm:prSet presAssocID="{EB015B4C-A310-4AFA-9F86-4A27C4AAAFB7}" presName="txSpace" presStyleCnt="0"/>
      <dgm:spPr/>
    </dgm:pt>
    <dgm:pt modelId="{D94DED05-5C14-4937-9B31-6E51C8CFAEDA}" type="pres">
      <dgm:prSet presAssocID="{EB015B4C-A310-4AFA-9F86-4A27C4AAAFB7}" presName="desTx" presStyleLbl="revTx" presStyleIdx="1" presStyleCnt="4">
        <dgm:presLayoutVars/>
      </dgm:prSet>
      <dgm:spPr/>
    </dgm:pt>
    <dgm:pt modelId="{205955B8-9929-4145-BC77-C88CF74063B6}" type="pres">
      <dgm:prSet presAssocID="{EAD24514-36DA-44ED-A281-61AF591D49E8}" presName="sibTrans" presStyleCnt="0"/>
      <dgm:spPr/>
    </dgm:pt>
    <dgm:pt modelId="{CE6AD704-F64A-4611-86B2-8E0B3C8DA410}" type="pres">
      <dgm:prSet presAssocID="{AE70422A-C70D-4F43-AE2B-CA60ABC0703D}" presName="compNode" presStyleCnt="0"/>
      <dgm:spPr/>
    </dgm:pt>
    <dgm:pt modelId="{052FD275-4556-4A88-A58D-89F373F57D28}" type="pres">
      <dgm:prSet presAssocID="{AE70422A-C70D-4F43-AE2B-CA60ABC0703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E43BE9DA-B0AA-423F-966A-49E7D38F6781}" type="pres">
      <dgm:prSet presAssocID="{AE70422A-C70D-4F43-AE2B-CA60ABC0703D}" presName="iconSpace" presStyleCnt="0"/>
      <dgm:spPr/>
    </dgm:pt>
    <dgm:pt modelId="{34F22EBB-1515-4442-B8D1-42EE50E1434B}" type="pres">
      <dgm:prSet presAssocID="{AE70422A-C70D-4F43-AE2B-CA60ABC0703D}" presName="parTx" presStyleLbl="revTx" presStyleIdx="2" presStyleCnt="4">
        <dgm:presLayoutVars>
          <dgm:chMax val="0"/>
          <dgm:chPref val="0"/>
        </dgm:presLayoutVars>
      </dgm:prSet>
      <dgm:spPr/>
    </dgm:pt>
    <dgm:pt modelId="{BCE47537-2ABD-4A2C-BB40-C827474CFEF5}" type="pres">
      <dgm:prSet presAssocID="{AE70422A-C70D-4F43-AE2B-CA60ABC0703D}" presName="txSpace" presStyleCnt="0"/>
      <dgm:spPr/>
    </dgm:pt>
    <dgm:pt modelId="{006B9569-2CDD-4AFC-B71A-DC8BBA7C5AF9}" type="pres">
      <dgm:prSet presAssocID="{AE70422A-C70D-4F43-AE2B-CA60ABC0703D}" presName="desTx" presStyleLbl="revTx" presStyleIdx="3" presStyleCnt="4" custLinFactNeighborX="-64" custLinFactNeighborY="-39485">
        <dgm:presLayoutVars/>
      </dgm:prSet>
      <dgm:spPr/>
    </dgm:pt>
  </dgm:ptLst>
  <dgm:cxnLst>
    <dgm:cxn modelId="{A894C405-78B5-4FBE-8469-7C250B3FBF4A}" srcId="{EB015B4C-A310-4AFA-9F86-4A27C4AAAFB7}" destId="{E9E8CB1A-9D72-47ED-B56A-0C04377021E0}" srcOrd="0" destOrd="0" parTransId="{3B64EB75-7F48-4FB9-9F9E-644CA91324F6}" sibTransId="{5B5970FF-0214-4C7A-B487-CAAC2D5B053F}"/>
    <dgm:cxn modelId="{1B7AEE0B-D3A3-4A75-B45A-0CD770CB9872}" srcId="{01C9F965-A61B-44FE-A852-096636BBE173}" destId="{AE70422A-C70D-4F43-AE2B-CA60ABC0703D}" srcOrd="1" destOrd="0" parTransId="{D9F1F277-C4D3-46A0-86B9-AD3D515EF542}" sibTransId="{4CEDC763-28F0-4BA5-AB02-07CFA6EB784A}"/>
    <dgm:cxn modelId="{7D3BF117-051D-4929-9591-135CE6E8CE40}" type="presOf" srcId="{01C9F965-A61B-44FE-A852-096636BBE173}" destId="{0F301C6F-3E8A-4DA8-B58D-55885C2B9550}" srcOrd="0" destOrd="0" presId="urn:microsoft.com/office/officeart/2018/2/layout/IconLabelDescriptionList"/>
    <dgm:cxn modelId="{25E9A286-0DDA-4B61-A560-88213C41FDA9}" type="presOf" srcId="{C53CE0FD-5AC1-4B92-B26A-3961B19C9904}" destId="{006B9569-2CDD-4AFC-B71A-DC8BBA7C5AF9}" srcOrd="0" destOrd="0" presId="urn:microsoft.com/office/officeart/2018/2/layout/IconLabelDescriptionList"/>
    <dgm:cxn modelId="{FF24DBA0-0EC6-4076-889B-CF4F233B52F5}" srcId="{01C9F965-A61B-44FE-A852-096636BBE173}" destId="{EB015B4C-A310-4AFA-9F86-4A27C4AAAFB7}" srcOrd="0" destOrd="0" parTransId="{CF738CAC-2378-40DE-8803-8037CD6CFC1A}" sibTransId="{EAD24514-36DA-44ED-A281-61AF591D49E8}"/>
    <dgm:cxn modelId="{7139A5B7-B8A5-4738-88E0-F9C5BD8F55E2}" srcId="{AE70422A-C70D-4F43-AE2B-CA60ABC0703D}" destId="{C53CE0FD-5AC1-4B92-B26A-3961B19C9904}" srcOrd="0" destOrd="0" parTransId="{B4CC6CE0-3CA2-4EC8-972C-3B9312EF0C68}" sibTransId="{E4DAB7CF-27C3-46B5-81A8-757FDDD26C90}"/>
    <dgm:cxn modelId="{2B2202C4-C96D-4541-A438-09352BF720DD}" type="presOf" srcId="{EB015B4C-A310-4AFA-9F86-4A27C4AAAFB7}" destId="{95039988-EC01-414F-8AB2-F7CC09ABE126}" srcOrd="0" destOrd="0" presId="urn:microsoft.com/office/officeart/2018/2/layout/IconLabelDescriptionList"/>
    <dgm:cxn modelId="{EC2880CA-943A-49C8-8BD0-6266B1165FB8}" type="presOf" srcId="{E9E8CB1A-9D72-47ED-B56A-0C04377021E0}" destId="{D94DED05-5C14-4937-9B31-6E51C8CFAEDA}" srcOrd="0" destOrd="0" presId="urn:microsoft.com/office/officeart/2018/2/layout/IconLabelDescriptionList"/>
    <dgm:cxn modelId="{54817EFD-427B-4372-80A0-2D6237BA60E5}" type="presOf" srcId="{AE70422A-C70D-4F43-AE2B-CA60ABC0703D}" destId="{34F22EBB-1515-4442-B8D1-42EE50E1434B}" srcOrd="0" destOrd="0" presId="urn:microsoft.com/office/officeart/2018/2/layout/IconLabelDescriptionList"/>
    <dgm:cxn modelId="{9C361833-BDF0-40EE-B7D2-0D093C421F80}" type="presParOf" srcId="{0F301C6F-3E8A-4DA8-B58D-55885C2B9550}" destId="{9960156D-D233-4CDE-AA02-2F69E9F94D39}" srcOrd="0" destOrd="0" presId="urn:microsoft.com/office/officeart/2018/2/layout/IconLabelDescriptionList"/>
    <dgm:cxn modelId="{91424EF3-DF6F-4666-9AAA-025219311AE6}" type="presParOf" srcId="{9960156D-D233-4CDE-AA02-2F69E9F94D39}" destId="{E74DBD2B-F75E-4BDB-8B59-652FA1027AC0}" srcOrd="0" destOrd="0" presId="urn:microsoft.com/office/officeart/2018/2/layout/IconLabelDescriptionList"/>
    <dgm:cxn modelId="{122CCA62-C188-4E13-B333-319F8DFE6F21}" type="presParOf" srcId="{9960156D-D233-4CDE-AA02-2F69E9F94D39}" destId="{60F00FA8-37DB-45B1-9CBC-A867C56E0F86}" srcOrd="1" destOrd="0" presId="urn:microsoft.com/office/officeart/2018/2/layout/IconLabelDescriptionList"/>
    <dgm:cxn modelId="{D82BA930-5520-484D-9BB6-409786916ED1}" type="presParOf" srcId="{9960156D-D233-4CDE-AA02-2F69E9F94D39}" destId="{95039988-EC01-414F-8AB2-F7CC09ABE126}" srcOrd="2" destOrd="0" presId="urn:microsoft.com/office/officeart/2018/2/layout/IconLabelDescriptionList"/>
    <dgm:cxn modelId="{F5B9CBDF-353E-4E10-8D21-252BC67F9A9C}" type="presParOf" srcId="{9960156D-D233-4CDE-AA02-2F69E9F94D39}" destId="{DDF75E78-782D-41F9-B373-BE4CCA61EA2D}" srcOrd="3" destOrd="0" presId="urn:microsoft.com/office/officeart/2018/2/layout/IconLabelDescriptionList"/>
    <dgm:cxn modelId="{AAEBCD93-5F58-4D9F-8E71-556122A163A1}" type="presParOf" srcId="{9960156D-D233-4CDE-AA02-2F69E9F94D39}" destId="{D94DED05-5C14-4937-9B31-6E51C8CFAEDA}" srcOrd="4" destOrd="0" presId="urn:microsoft.com/office/officeart/2018/2/layout/IconLabelDescriptionList"/>
    <dgm:cxn modelId="{5A21468C-0259-4E88-BAE5-1436D4772D83}" type="presParOf" srcId="{0F301C6F-3E8A-4DA8-B58D-55885C2B9550}" destId="{205955B8-9929-4145-BC77-C88CF74063B6}" srcOrd="1" destOrd="0" presId="urn:microsoft.com/office/officeart/2018/2/layout/IconLabelDescriptionList"/>
    <dgm:cxn modelId="{97E1A1BB-8559-4270-AFB8-EF12AA2E4384}" type="presParOf" srcId="{0F301C6F-3E8A-4DA8-B58D-55885C2B9550}" destId="{CE6AD704-F64A-4611-86B2-8E0B3C8DA410}" srcOrd="2" destOrd="0" presId="urn:microsoft.com/office/officeart/2018/2/layout/IconLabelDescriptionList"/>
    <dgm:cxn modelId="{27CBEC1A-0336-4699-B58B-E151B9F7A47B}" type="presParOf" srcId="{CE6AD704-F64A-4611-86B2-8E0B3C8DA410}" destId="{052FD275-4556-4A88-A58D-89F373F57D28}" srcOrd="0" destOrd="0" presId="urn:microsoft.com/office/officeart/2018/2/layout/IconLabelDescriptionList"/>
    <dgm:cxn modelId="{2E0BEF86-DF96-4434-A78F-EA708D7F7598}" type="presParOf" srcId="{CE6AD704-F64A-4611-86B2-8E0B3C8DA410}" destId="{E43BE9DA-B0AA-423F-966A-49E7D38F6781}" srcOrd="1" destOrd="0" presId="urn:microsoft.com/office/officeart/2018/2/layout/IconLabelDescriptionList"/>
    <dgm:cxn modelId="{41CBE16F-EC48-49DC-9337-5D71D604B7F0}" type="presParOf" srcId="{CE6AD704-F64A-4611-86B2-8E0B3C8DA410}" destId="{34F22EBB-1515-4442-B8D1-42EE50E1434B}" srcOrd="2" destOrd="0" presId="urn:microsoft.com/office/officeart/2018/2/layout/IconLabelDescriptionList"/>
    <dgm:cxn modelId="{63903834-B65A-47BE-96D2-C0DC5B35258D}" type="presParOf" srcId="{CE6AD704-F64A-4611-86B2-8E0B3C8DA410}" destId="{BCE47537-2ABD-4A2C-BB40-C827474CFEF5}" srcOrd="3" destOrd="0" presId="urn:microsoft.com/office/officeart/2018/2/layout/IconLabelDescriptionList"/>
    <dgm:cxn modelId="{B73F058A-A15D-469A-BD89-7B45442DA53A}" type="presParOf" srcId="{CE6AD704-F64A-4611-86B2-8E0B3C8DA410}" destId="{006B9569-2CDD-4AFC-B71A-DC8BBA7C5AF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41C1FE-BD20-4080-B402-4CFBD4473DD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F8C41EC1-F584-4172-A379-25F95F032FEB}">
      <dgm:prSet/>
      <dgm:spPr/>
      <dgm:t>
        <a:bodyPr/>
        <a:lstStyle/>
        <a:p>
          <a:r>
            <a:rPr lang="it-IT"/>
            <a:t>Si approfondisce quindi il motivo o problema che ha spinto l’utente a richiedere la nostra consulenza, facendoci indicare da quanto tempo la persona presenta una determinata difficoltà, quando è stata presa la decisione di chiedere aiuto, perché proprio in quel momento e non prima, se precedentemente ci si era rivolti ad altri professionisti del settore, che tipo di soluzioni erano state prospettate, se erano state attivate e con quali esiti. </a:t>
          </a:r>
          <a:endParaRPr lang="en-US"/>
        </a:p>
      </dgm:t>
    </dgm:pt>
    <dgm:pt modelId="{6E9BE824-49D1-44F6-9B7B-98B503C05897}" type="parTrans" cxnId="{2123F2F8-B058-4E1D-94A7-309808C3DA10}">
      <dgm:prSet/>
      <dgm:spPr/>
      <dgm:t>
        <a:bodyPr/>
        <a:lstStyle/>
        <a:p>
          <a:endParaRPr lang="en-US"/>
        </a:p>
      </dgm:t>
    </dgm:pt>
    <dgm:pt modelId="{C831D990-F61E-4C79-A2FC-D965A2B022B4}" type="sibTrans" cxnId="{2123F2F8-B058-4E1D-94A7-309808C3DA10}">
      <dgm:prSet/>
      <dgm:spPr/>
      <dgm:t>
        <a:bodyPr/>
        <a:lstStyle/>
        <a:p>
          <a:endParaRPr lang="en-US"/>
        </a:p>
      </dgm:t>
    </dgm:pt>
    <dgm:pt modelId="{4F57C0E8-1EC7-45AD-A58B-11C3EDBACC6C}">
      <dgm:prSet/>
      <dgm:spPr/>
      <dgm:t>
        <a:bodyPr/>
        <a:lstStyle/>
        <a:p>
          <a:r>
            <a:rPr lang="it-IT"/>
            <a:t>Questa fase dell’accoglienza è quella che è stata definita, da Renzo Carli, “</a:t>
          </a:r>
          <a:r>
            <a:rPr lang="it-IT" b="1"/>
            <a:t>analisi della domanda</a:t>
          </a:r>
          <a:r>
            <a:rPr lang="it-IT"/>
            <a:t>” (1987).</a:t>
          </a:r>
          <a:endParaRPr lang="en-US"/>
        </a:p>
      </dgm:t>
    </dgm:pt>
    <dgm:pt modelId="{BF23EBCC-CF3D-4C79-A202-9774A69BBCEF}" type="parTrans" cxnId="{DFD8AE74-70A2-4FAD-8AEB-EBCAB88057D0}">
      <dgm:prSet/>
      <dgm:spPr/>
      <dgm:t>
        <a:bodyPr/>
        <a:lstStyle/>
        <a:p>
          <a:endParaRPr lang="en-US"/>
        </a:p>
      </dgm:t>
    </dgm:pt>
    <dgm:pt modelId="{2D59B925-F15E-4E86-BA8F-B3D01C31B3F1}" type="sibTrans" cxnId="{DFD8AE74-70A2-4FAD-8AEB-EBCAB88057D0}">
      <dgm:prSet/>
      <dgm:spPr/>
      <dgm:t>
        <a:bodyPr/>
        <a:lstStyle/>
        <a:p>
          <a:endParaRPr lang="en-US"/>
        </a:p>
      </dgm:t>
    </dgm:pt>
    <dgm:pt modelId="{9ED1083E-5C0A-4AB2-B797-EF220232D812}" type="pres">
      <dgm:prSet presAssocID="{C741C1FE-BD20-4080-B402-4CFBD4473DD8}" presName="vert0" presStyleCnt="0">
        <dgm:presLayoutVars>
          <dgm:dir/>
          <dgm:animOne val="branch"/>
          <dgm:animLvl val="lvl"/>
        </dgm:presLayoutVars>
      </dgm:prSet>
      <dgm:spPr/>
    </dgm:pt>
    <dgm:pt modelId="{C948A1FB-65EC-4892-AD09-05CCBA45D68F}" type="pres">
      <dgm:prSet presAssocID="{F8C41EC1-F584-4172-A379-25F95F032FEB}" presName="thickLine" presStyleLbl="alignNode1" presStyleIdx="0" presStyleCnt="2"/>
      <dgm:spPr/>
    </dgm:pt>
    <dgm:pt modelId="{A38C107E-3D58-4630-A848-3715948E2B65}" type="pres">
      <dgm:prSet presAssocID="{F8C41EC1-F584-4172-A379-25F95F032FEB}" presName="horz1" presStyleCnt="0"/>
      <dgm:spPr/>
    </dgm:pt>
    <dgm:pt modelId="{B302D3E9-B9F9-49E1-BC3A-C27DEB1BD4B5}" type="pres">
      <dgm:prSet presAssocID="{F8C41EC1-F584-4172-A379-25F95F032FEB}" presName="tx1" presStyleLbl="revTx" presStyleIdx="0" presStyleCnt="2"/>
      <dgm:spPr/>
    </dgm:pt>
    <dgm:pt modelId="{DF516158-29A4-4E5B-BBC2-174FAD4B8AB7}" type="pres">
      <dgm:prSet presAssocID="{F8C41EC1-F584-4172-A379-25F95F032FEB}" presName="vert1" presStyleCnt="0"/>
      <dgm:spPr/>
    </dgm:pt>
    <dgm:pt modelId="{C235250A-3A36-48E2-A72F-484B71D50547}" type="pres">
      <dgm:prSet presAssocID="{4F57C0E8-1EC7-45AD-A58B-11C3EDBACC6C}" presName="thickLine" presStyleLbl="alignNode1" presStyleIdx="1" presStyleCnt="2"/>
      <dgm:spPr/>
    </dgm:pt>
    <dgm:pt modelId="{F8741F96-5674-4658-92A2-5335D62BC72B}" type="pres">
      <dgm:prSet presAssocID="{4F57C0E8-1EC7-45AD-A58B-11C3EDBACC6C}" presName="horz1" presStyleCnt="0"/>
      <dgm:spPr/>
    </dgm:pt>
    <dgm:pt modelId="{B030DBA9-8314-4B3E-B921-89997F58DDAC}" type="pres">
      <dgm:prSet presAssocID="{4F57C0E8-1EC7-45AD-A58B-11C3EDBACC6C}" presName="tx1" presStyleLbl="revTx" presStyleIdx="1" presStyleCnt="2"/>
      <dgm:spPr/>
    </dgm:pt>
    <dgm:pt modelId="{D61B97CF-FAC1-40BC-962D-3D8E6A20D043}" type="pres">
      <dgm:prSet presAssocID="{4F57C0E8-1EC7-45AD-A58B-11C3EDBACC6C}" presName="vert1" presStyleCnt="0"/>
      <dgm:spPr/>
    </dgm:pt>
  </dgm:ptLst>
  <dgm:cxnLst>
    <dgm:cxn modelId="{0EAB0029-BDBF-4785-BE0B-A18F9554CFDF}" type="presOf" srcId="{4F57C0E8-1EC7-45AD-A58B-11C3EDBACC6C}" destId="{B030DBA9-8314-4B3E-B921-89997F58DDAC}" srcOrd="0" destOrd="0" presId="urn:microsoft.com/office/officeart/2008/layout/LinedList"/>
    <dgm:cxn modelId="{31EF5A34-C059-465F-BDC0-778B014E2F39}" type="presOf" srcId="{C741C1FE-BD20-4080-B402-4CFBD4473DD8}" destId="{9ED1083E-5C0A-4AB2-B797-EF220232D812}" srcOrd="0" destOrd="0" presId="urn:microsoft.com/office/officeart/2008/layout/LinedList"/>
    <dgm:cxn modelId="{17EF854D-9D10-4912-BE57-24365927BC06}" type="presOf" srcId="{F8C41EC1-F584-4172-A379-25F95F032FEB}" destId="{B302D3E9-B9F9-49E1-BC3A-C27DEB1BD4B5}" srcOrd="0" destOrd="0" presId="urn:microsoft.com/office/officeart/2008/layout/LinedList"/>
    <dgm:cxn modelId="{DFD8AE74-70A2-4FAD-8AEB-EBCAB88057D0}" srcId="{C741C1FE-BD20-4080-B402-4CFBD4473DD8}" destId="{4F57C0E8-1EC7-45AD-A58B-11C3EDBACC6C}" srcOrd="1" destOrd="0" parTransId="{BF23EBCC-CF3D-4C79-A202-9774A69BBCEF}" sibTransId="{2D59B925-F15E-4E86-BA8F-B3D01C31B3F1}"/>
    <dgm:cxn modelId="{2123F2F8-B058-4E1D-94A7-309808C3DA10}" srcId="{C741C1FE-BD20-4080-B402-4CFBD4473DD8}" destId="{F8C41EC1-F584-4172-A379-25F95F032FEB}" srcOrd="0" destOrd="0" parTransId="{6E9BE824-49D1-44F6-9B7B-98B503C05897}" sibTransId="{C831D990-F61E-4C79-A2FC-D965A2B022B4}"/>
    <dgm:cxn modelId="{A3F1C997-9049-49C8-AF17-DF92586580B7}" type="presParOf" srcId="{9ED1083E-5C0A-4AB2-B797-EF220232D812}" destId="{C948A1FB-65EC-4892-AD09-05CCBA45D68F}" srcOrd="0" destOrd="0" presId="urn:microsoft.com/office/officeart/2008/layout/LinedList"/>
    <dgm:cxn modelId="{21B1FA06-20AB-4E76-A29C-A0922F7D6C80}" type="presParOf" srcId="{9ED1083E-5C0A-4AB2-B797-EF220232D812}" destId="{A38C107E-3D58-4630-A848-3715948E2B65}" srcOrd="1" destOrd="0" presId="urn:microsoft.com/office/officeart/2008/layout/LinedList"/>
    <dgm:cxn modelId="{222B66B7-FFFC-4DBD-9B9A-6C6E82535AF8}" type="presParOf" srcId="{A38C107E-3D58-4630-A848-3715948E2B65}" destId="{B302D3E9-B9F9-49E1-BC3A-C27DEB1BD4B5}" srcOrd="0" destOrd="0" presId="urn:microsoft.com/office/officeart/2008/layout/LinedList"/>
    <dgm:cxn modelId="{B9DC9A9C-8C84-4E17-8478-149B015E8F2F}" type="presParOf" srcId="{A38C107E-3D58-4630-A848-3715948E2B65}" destId="{DF516158-29A4-4E5B-BBC2-174FAD4B8AB7}" srcOrd="1" destOrd="0" presId="urn:microsoft.com/office/officeart/2008/layout/LinedList"/>
    <dgm:cxn modelId="{85CB6E3F-F37B-4901-876C-D93C1B1EAA03}" type="presParOf" srcId="{9ED1083E-5C0A-4AB2-B797-EF220232D812}" destId="{C235250A-3A36-48E2-A72F-484B71D50547}" srcOrd="2" destOrd="0" presId="urn:microsoft.com/office/officeart/2008/layout/LinedList"/>
    <dgm:cxn modelId="{68CB01D8-D928-43E7-8314-C57BB16B7220}" type="presParOf" srcId="{9ED1083E-5C0A-4AB2-B797-EF220232D812}" destId="{F8741F96-5674-4658-92A2-5335D62BC72B}" srcOrd="3" destOrd="0" presId="urn:microsoft.com/office/officeart/2008/layout/LinedList"/>
    <dgm:cxn modelId="{B77BE8E2-EE79-46AC-8FBE-1D2E1DC5BAEC}" type="presParOf" srcId="{F8741F96-5674-4658-92A2-5335D62BC72B}" destId="{B030DBA9-8314-4B3E-B921-89997F58DDAC}" srcOrd="0" destOrd="0" presId="urn:microsoft.com/office/officeart/2008/layout/LinedList"/>
    <dgm:cxn modelId="{107E13A6-710A-463D-977F-67928931FCB1}" type="presParOf" srcId="{F8741F96-5674-4658-92A2-5335D62BC72B}" destId="{D61B97CF-FAC1-40BC-962D-3D8E6A20D0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8B2A487-30F1-4542-9D39-105494A2B9C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E06DCEA-8E38-4D4D-BAF9-0E233C9AC863}">
      <dgm:prSet/>
      <dgm:spPr/>
      <dgm:t>
        <a:bodyPr/>
        <a:lstStyle/>
        <a:p>
          <a:r>
            <a:rPr lang="it-IT"/>
            <a:t>Sottolineiamo che l’accoglienza non è necessariamente propedeutica ad una “presa in carico”, infatti il contatto col consulente può esaurirsi in questo unico incontro oppure al contrario si configura come il punto di partenza per successivi incontri.</a:t>
          </a:r>
          <a:endParaRPr lang="en-US"/>
        </a:p>
      </dgm:t>
    </dgm:pt>
    <dgm:pt modelId="{E8515635-6699-49ED-B2EF-57CC73615F94}" type="parTrans" cxnId="{710A64B5-A7B5-402A-89B9-5B5E02CFBD7B}">
      <dgm:prSet/>
      <dgm:spPr/>
      <dgm:t>
        <a:bodyPr/>
        <a:lstStyle/>
        <a:p>
          <a:endParaRPr lang="en-US"/>
        </a:p>
      </dgm:t>
    </dgm:pt>
    <dgm:pt modelId="{C52F1BDC-610C-4565-B815-59FC8EAD2D43}" type="sibTrans" cxnId="{710A64B5-A7B5-402A-89B9-5B5E02CFBD7B}">
      <dgm:prSet/>
      <dgm:spPr/>
      <dgm:t>
        <a:bodyPr/>
        <a:lstStyle/>
        <a:p>
          <a:endParaRPr lang="en-US"/>
        </a:p>
      </dgm:t>
    </dgm:pt>
    <dgm:pt modelId="{010761AC-EE97-4BA8-8A70-CBA2EFCE0C82}">
      <dgm:prSet/>
      <dgm:spPr/>
      <dgm:t>
        <a:bodyPr/>
        <a:lstStyle/>
        <a:p>
          <a:r>
            <a:rPr lang="it-IT"/>
            <a:t>In questa sede per </a:t>
          </a:r>
          <a:r>
            <a:rPr lang="it-IT" b="1"/>
            <a:t>presa in carico </a:t>
          </a:r>
          <a:r>
            <a:rPr lang="it-IT"/>
            <a:t>intendiamo, in accordo con l’utente, l’inizio di un intervento, che può essere a medio e/o a lungo termine, di tipo psicologico clinico volto alla comprensione del problema, non trascurando lo sviluppo di capacità, abilità e competenze del soggetto portatore del disagio. </a:t>
          </a:r>
          <a:endParaRPr lang="en-US"/>
        </a:p>
      </dgm:t>
    </dgm:pt>
    <dgm:pt modelId="{5F107F1C-31A0-4B37-891A-6899B2C77709}" type="parTrans" cxnId="{86379F2C-A65D-4222-87A2-51FD9DAEBB2B}">
      <dgm:prSet/>
      <dgm:spPr/>
      <dgm:t>
        <a:bodyPr/>
        <a:lstStyle/>
        <a:p>
          <a:endParaRPr lang="en-US"/>
        </a:p>
      </dgm:t>
    </dgm:pt>
    <dgm:pt modelId="{26AD4F25-6447-428F-AC9F-B8D8B143F5E2}" type="sibTrans" cxnId="{86379F2C-A65D-4222-87A2-51FD9DAEBB2B}">
      <dgm:prSet/>
      <dgm:spPr/>
      <dgm:t>
        <a:bodyPr/>
        <a:lstStyle/>
        <a:p>
          <a:endParaRPr lang="en-US"/>
        </a:p>
      </dgm:t>
    </dgm:pt>
    <dgm:pt modelId="{52EA8877-BFAF-49C4-8C13-A3CB8BB8F2F3}" type="pres">
      <dgm:prSet presAssocID="{98B2A487-30F1-4542-9D39-105494A2B9C4}" presName="root" presStyleCnt="0">
        <dgm:presLayoutVars>
          <dgm:dir/>
          <dgm:resizeHandles val="exact"/>
        </dgm:presLayoutVars>
      </dgm:prSet>
      <dgm:spPr/>
    </dgm:pt>
    <dgm:pt modelId="{A8359138-0DBA-4A32-81F2-0B9BC31BB9F0}" type="pres">
      <dgm:prSet presAssocID="{2E06DCEA-8E38-4D4D-BAF9-0E233C9AC863}" presName="compNode" presStyleCnt="0"/>
      <dgm:spPr/>
    </dgm:pt>
    <dgm:pt modelId="{02967E44-56ED-4C15-B480-C6495BDEE51B}" type="pres">
      <dgm:prSet presAssocID="{2E06DCEA-8E38-4D4D-BAF9-0E233C9AC863}" presName="bgRect" presStyleLbl="bgShp" presStyleIdx="0" presStyleCnt="2"/>
      <dgm:spPr/>
    </dgm:pt>
    <dgm:pt modelId="{F5666111-CF9B-4ABD-8866-53CA4F0613F9}" type="pres">
      <dgm:prSet presAssocID="{2E06DCEA-8E38-4D4D-BAF9-0E233C9AC86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41A4CB4E-C6E6-4AD8-B641-AC4149A8464D}" type="pres">
      <dgm:prSet presAssocID="{2E06DCEA-8E38-4D4D-BAF9-0E233C9AC863}" presName="spaceRect" presStyleCnt="0"/>
      <dgm:spPr/>
    </dgm:pt>
    <dgm:pt modelId="{C6B8F7EE-72A1-48DE-A7F7-8AA027566F48}" type="pres">
      <dgm:prSet presAssocID="{2E06DCEA-8E38-4D4D-BAF9-0E233C9AC863}" presName="parTx" presStyleLbl="revTx" presStyleIdx="0" presStyleCnt="2">
        <dgm:presLayoutVars>
          <dgm:chMax val="0"/>
          <dgm:chPref val="0"/>
        </dgm:presLayoutVars>
      </dgm:prSet>
      <dgm:spPr/>
    </dgm:pt>
    <dgm:pt modelId="{EAB20DDE-7934-405F-8942-9E25D4D50526}" type="pres">
      <dgm:prSet presAssocID="{C52F1BDC-610C-4565-B815-59FC8EAD2D43}" presName="sibTrans" presStyleCnt="0"/>
      <dgm:spPr/>
    </dgm:pt>
    <dgm:pt modelId="{BDF61EBD-761C-4423-827D-F51142CCFE41}" type="pres">
      <dgm:prSet presAssocID="{010761AC-EE97-4BA8-8A70-CBA2EFCE0C82}" presName="compNode" presStyleCnt="0"/>
      <dgm:spPr/>
    </dgm:pt>
    <dgm:pt modelId="{1E32CF08-5C37-484E-BF76-95AADE97176A}" type="pres">
      <dgm:prSet presAssocID="{010761AC-EE97-4BA8-8A70-CBA2EFCE0C82}" presName="bgRect" presStyleLbl="bgShp" presStyleIdx="1" presStyleCnt="2"/>
      <dgm:spPr/>
    </dgm:pt>
    <dgm:pt modelId="{5A72DF89-A911-457A-827C-5C6E38A48ADC}" type="pres">
      <dgm:prSet presAssocID="{010761AC-EE97-4BA8-8A70-CBA2EFCE0C8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7D15873C-356A-4207-8FAA-CE264ABF9BA7}" type="pres">
      <dgm:prSet presAssocID="{010761AC-EE97-4BA8-8A70-CBA2EFCE0C82}" presName="spaceRect" presStyleCnt="0"/>
      <dgm:spPr/>
    </dgm:pt>
    <dgm:pt modelId="{F6F9E245-FF45-4999-80CF-CCD3229E5424}" type="pres">
      <dgm:prSet presAssocID="{010761AC-EE97-4BA8-8A70-CBA2EFCE0C82}" presName="parTx" presStyleLbl="revTx" presStyleIdx="1" presStyleCnt="2">
        <dgm:presLayoutVars>
          <dgm:chMax val="0"/>
          <dgm:chPref val="0"/>
        </dgm:presLayoutVars>
      </dgm:prSet>
      <dgm:spPr/>
    </dgm:pt>
  </dgm:ptLst>
  <dgm:cxnLst>
    <dgm:cxn modelId="{0D21C604-5BEA-44BF-9967-6F297914B1E0}" type="presOf" srcId="{010761AC-EE97-4BA8-8A70-CBA2EFCE0C82}" destId="{F6F9E245-FF45-4999-80CF-CCD3229E5424}" srcOrd="0" destOrd="0" presId="urn:microsoft.com/office/officeart/2018/2/layout/IconVerticalSolidList"/>
    <dgm:cxn modelId="{86379F2C-A65D-4222-87A2-51FD9DAEBB2B}" srcId="{98B2A487-30F1-4542-9D39-105494A2B9C4}" destId="{010761AC-EE97-4BA8-8A70-CBA2EFCE0C82}" srcOrd="1" destOrd="0" parTransId="{5F107F1C-31A0-4B37-891A-6899B2C77709}" sibTransId="{26AD4F25-6447-428F-AC9F-B8D8B143F5E2}"/>
    <dgm:cxn modelId="{CB604A32-86F7-4557-9EC4-E507BFAD8A53}" type="presOf" srcId="{98B2A487-30F1-4542-9D39-105494A2B9C4}" destId="{52EA8877-BFAF-49C4-8C13-A3CB8BB8F2F3}" srcOrd="0" destOrd="0" presId="urn:microsoft.com/office/officeart/2018/2/layout/IconVerticalSolidList"/>
    <dgm:cxn modelId="{710A64B5-A7B5-402A-89B9-5B5E02CFBD7B}" srcId="{98B2A487-30F1-4542-9D39-105494A2B9C4}" destId="{2E06DCEA-8E38-4D4D-BAF9-0E233C9AC863}" srcOrd="0" destOrd="0" parTransId="{E8515635-6699-49ED-B2EF-57CC73615F94}" sibTransId="{C52F1BDC-610C-4565-B815-59FC8EAD2D43}"/>
    <dgm:cxn modelId="{4CF74BF3-E07F-4A94-B816-212F2021DF18}" type="presOf" srcId="{2E06DCEA-8E38-4D4D-BAF9-0E233C9AC863}" destId="{C6B8F7EE-72A1-48DE-A7F7-8AA027566F48}" srcOrd="0" destOrd="0" presId="urn:microsoft.com/office/officeart/2018/2/layout/IconVerticalSolidList"/>
    <dgm:cxn modelId="{23D42E9F-87B6-4ACC-A60F-02E3F19F59FB}" type="presParOf" srcId="{52EA8877-BFAF-49C4-8C13-A3CB8BB8F2F3}" destId="{A8359138-0DBA-4A32-81F2-0B9BC31BB9F0}" srcOrd="0" destOrd="0" presId="urn:microsoft.com/office/officeart/2018/2/layout/IconVerticalSolidList"/>
    <dgm:cxn modelId="{30027CA7-4D08-4B85-BAA6-44280E8C431D}" type="presParOf" srcId="{A8359138-0DBA-4A32-81F2-0B9BC31BB9F0}" destId="{02967E44-56ED-4C15-B480-C6495BDEE51B}" srcOrd="0" destOrd="0" presId="urn:microsoft.com/office/officeart/2018/2/layout/IconVerticalSolidList"/>
    <dgm:cxn modelId="{2BB1FCFE-1DAE-4484-862E-8C7DE4215D6C}" type="presParOf" srcId="{A8359138-0DBA-4A32-81F2-0B9BC31BB9F0}" destId="{F5666111-CF9B-4ABD-8866-53CA4F0613F9}" srcOrd="1" destOrd="0" presId="urn:microsoft.com/office/officeart/2018/2/layout/IconVerticalSolidList"/>
    <dgm:cxn modelId="{D4387670-701B-4A32-9BC1-4F9709E06E50}" type="presParOf" srcId="{A8359138-0DBA-4A32-81F2-0B9BC31BB9F0}" destId="{41A4CB4E-C6E6-4AD8-B641-AC4149A8464D}" srcOrd="2" destOrd="0" presId="urn:microsoft.com/office/officeart/2018/2/layout/IconVerticalSolidList"/>
    <dgm:cxn modelId="{481F9E7B-EDD0-4444-AA1C-E292C15C6021}" type="presParOf" srcId="{A8359138-0DBA-4A32-81F2-0B9BC31BB9F0}" destId="{C6B8F7EE-72A1-48DE-A7F7-8AA027566F48}" srcOrd="3" destOrd="0" presId="urn:microsoft.com/office/officeart/2018/2/layout/IconVerticalSolidList"/>
    <dgm:cxn modelId="{4C0A96CC-D844-43D6-9FE7-493D780A0024}" type="presParOf" srcId="{52EA8877-BFAF-49C4-8C13-A3CB8BB8F2F3}" destId="{EAB20DDE-7934-405F-8942-9E25D4D50526}" srcOrd="1" destOrd="0" presId="urn:microsoft.com/office/officeart/2018/2/layout/IconVerticalSolidList"/>
    <dgm:cxn modelId="{75D0DA50-F0DD-45A5-A6DF-2BF037A0D792}" type="presParOf" srcId="{52EA8877-BFAF-49C4-8C13-A3CB8BB8F2F3}" destId="{BDF61EBD-761C-4423-827D-F51142CCFE41}" srcOrd="2" destOrd="0" presId="urn:microsoft.com/office/officeart/2018/2/layout/IconVerticalSolidList"/>
    <dgm:cxn modelId="{2843D4C5-4C7F-44B4-B78C-21D784DCF430}" type="presParOf" srcId="{BDF61EBD-761C-4423-827D-F51142CCFE41}" destId="{1E32CF08-5C37-484E-BF76-95AADE97176A}" srcOrd="0" destOrd="0" presId="urn:microsoft.com/office/officeart/2018/2/layout/IconVerticalSolidList"/>
    <dgm:cxn modelId="{CC18C162-E964-44C0-AB74-D6FEB97E1429}" type="presParOf" srcId="{BDF61EBD-761C-4423-827D-F51142CCFE41}" destId="{5A72DF89-A911-457A-827C-5C6E38A48ADC}" srcOrd="1" destOrd="0" presId="urn:microsoft.com/office/officeart/2018/2/layout/IconVerticalSolidList"/>
    <dgm:cxn modelId="{0335648D-CCB9-4E0A-B8C0-5522246EDC33}" type="presParOf" srcId="{BDF61EBD-761C-4423-827D-F51142CCFE41}" destId="{7D15873C-356A-4207-8FAA-CE264ABF9BA7}" srcOrd="2" destOrd="0" presId="urn:microsoft.com/office/officeart/2018/2/layout/IconVerticalSolidList"/>
    <dgm:cxn modelId="{F6EE9213-5B1A-4276-82E0-A89880041045}" type="presParOf" srcId="{BDF61EBD-761C-4423-827D-F51142CCFE41}" destId="{F6F9E245-FF45-4999-80CF-CCD3229E542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54EA8-E9E9-46C7-8C5F-BBE566882B23}">
      <dsp:nvSpPr>
        <dsp:cNvPr id="0" name=""/>
        <dsp:cNvSpPr/>
      </dsp:nvSpPr>
      <dsp:spPr>
        <a:xfrm>
          <a:off x="0" y="0"/>
          <a:ext cx="7423225" cy="13484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44C849-9045-4B3D-90C2-B5B38382E34D}">
      <dsp:nvSpPr>
        <dsp:cNvPr id="0" name=""/>
        <dsp:cNvSpPr/>
      </dsp:nvSpPr>
      <dsp:spPr>
        <a:xfrm>
          <a:off x="407913" y="303983"/>
          <a:ext cx="741661" cy="7416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B7EFA5-418F-4061-8472-9658875DF372}">
      <dsp:nvSpPr>
        <dsp:cNvPr id="0" name=""/>
        <dsp:cNvSpPr/>
      </dsp:nvSpPr>
      <dsp:spPr>
        <a:xfrm>
          <a:off x="1557489" y="576"/>
          <a:ext cx="5865735" cy="1348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14" tIns="142714" rIns="142714" bIns="142714" numCol="1" spcCol="1270" anchor="ctr" anchorCtr="0">
          <a:noAutofit/>
        </a:bodyPr>
        <a:lstStyle/>
        <a:p>
          <a:pPr marL="0" lvl="0" indent="0" algn="l" defTabSz="622300">
            <a:lnSpc>
              <a:spcPct val="100000"/>
            </a:lnSpc>
            <a:spcBef>
              <a:spcPct val="0"/>
            </a:spcBef>
            <a:spcAft>
              <a:spcPct val="35000"/>
            </a:spcAft>
            <a:buNone/>
          </a:pPr>
          <a:r>
            <a:rPr lang="it-IT" sz="1400" kern="1200" dirty="0"/>
            <a:t>Una situazione interpersonale passibile di ricerca scientifica sistematica e, a certe condizioni, di analisi sperimentale.</a:t>
          </a:r>
          <a:endParaRPr lang="en-US" sz="1400" kern="1200" dirty="0"/>
        </a:p>
      </dsp:txBody>
      <dsp:txXfrm>
        <a:off x="1557489" y="576"/>
        <a:ext cx="5865735" cy="1348475"/>
      </dsp:txXfrm>
    </dsp:sp>
    <dsp:sp modelId="{CB0E2150-E879-4282-8C24-CC9B5518EA4D}">
      <dsp:nvSpPr>
        <dsp:cNvPr id="0" name=""/>
        <dsp:cNvSpPr/>
      </dsp:nvSpPr>
      <dsp:spPr>
        <a:xfrm>
          <a:off x="0" y="1686170"/>
          <a:ext cx="7423225" cy="13484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2EAA21-DD42-4928-A153-E11C7BA7E048}">
      <dsp:nvSpPr>
        <dsp:cNvPr id="0" name=""/>
        <dsp:cNvSpPr/>
      </dsp:nvSpPr>
      <dsp:spPr>
        <a:xfrm>
          <a:off x="407913" y="1989577"/>
          <a:ext cx="741661" cy="7416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A31FBB-1297-4781-9C82-BE18B4F2333A}">
      <dsp:nvSpPr>
        <dsp:cNvPr id="0" name=""/>
        <dsp:cNvSpPr/>
      </dsp:nvSpPr>
      <dsp:spPr>
        <a:xfrm>
          <a:off x="1557489" y="1686170"/>
          <a:ext cx="5865735" cy="1348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14" tIns="142714" rIns="142714" bIns="142714" numCol="1" spcCol="1270" anchor="ctr" anchorCtr="0">
          <a:noAutofit/>
        </a:bodyPr>
        <a:lstStyle/>
        <a:p>
          <a:pPr marL="0" lvl="0" indent="0" algn="l" defTabSz="622300">
            <a:lnSpc>
              <a:spcPct val="100000"/>
            </a:lnSpc>
            <a:spcBef>
              <a:spcPct val="0"/>
            </a:spcBef>
            <a:spcAft>
              <a:spcPct val="35000"/>
            </a:spcAft>
            <a:buNone/>
          </a:pPr>
          <a:r>
            <a:rPr lang="it-IT" sz="1400" kern="1200" dirty="0"/>
            <a:t>E’ un processo dinamico caratterizzato dall’attiva interazione di entrambi i partecipanti.</a:t>
          </a:r>
          <a:endParaRPr lang="en-US" sz="1400" kern="1200" dirty="0"/>
        </a:p>
      </dsp:txBody>
      <dsp:txXfrm>
        <a:off x="1557489" y="1686170"/>
        <a:ext cx="5865735" cy="1348475"/>
      </dsp:txXfrm>
    </dsp:sp>
    <dsp:sp modelId="{81719151-4C77-4771-B824-4FCA84143FF6}">
      <dsp:nvSpPr>
        <dsp:cNvPr id="0" name=""/>
        <dsp:cNvSpPr/>
      </dsp:nvSpPr>
      <dsp:spPr>
        <a:xfrm>
          <a:off x="0" y="3371765"/>
          <a:ext cx="7423225" cy="13484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F049B-CC33-4568-96AD-D4B89F238207}">
      <dsp:nvSpPr>
        <dsp:cNvPr id="0" name=""/>
        <dsp:cNvSpPr/>
      </dsp:nvSpPr>
      <dsp:spPr>
        <a:xfrm>
          <a:off x="407913" y="3675172"/>
          <a:ext cx="741661" cy="7416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753C2F-B5F0-43DB-8B53-2BB32A600333}">
      <dsp:nvSpPr>
        <dsp:cNvPr id="0" name=""/>
        <dsp:cNvSpPr/>
      </dsp:nvSpPr>
      <dsp:spPr>
        <a:xfrm>
          <a:off x="1557489" y="3371765"/>
          <a:ext cx="5865735" cy="1348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14" tIns="142714" rIns="142714" bIns="142714" numCol="1" spcCol="1270" anchor="ctr" anchorCtr="0">
          <a:noAutofit/>
        </a:bodyPr>
        <a:lstStyle/>
        <a:p>
          <a:pPr marL="0" lvl="0" indent="0" algn="l" defTabSz="622300">
            <a:lnSpc>
              <a:spcPct val="100000"/>
            </a:lnSpc>
            <a:spcBef>
              <a:spcPct val="0"/>
            </a:spcBef>
            <a:spcAft>
              <a:spcPct val="35000"/>
            </a:spcAft>
            <a:buNone/>
          </a:pPr>
          <a:r>
            <a:rPr lang="it-IT" sz="1400" kern="1200"/>
            <a:t>In esso confluiscono </a:t>
          </a:r>
          <a:r>
            <a:rPr lang="it-IT" sz="1400" kern="1200" dirty="0"/>
            <a:t>una quantità di elementi e di variabili tanto più numerose in rapporto agli obiettivi di entrambi i soggetti dell’interazione, alla loro percezione ed ai loro atteggiamenti reciproci, ai loro comportamenti, alle loro «cognizioni» in fatto di colloquio, soprattutto alle loro emozioni ed alla conoscenza di esse. </a:t>
          </a:r>
          <a:endParaRPr lang="en-US" sz="1400" kern="1200" dirty="0"/>
        </a:p>
      </dsp:txBody>
      <dsp:txXfrm>
        <a:off x="1557489" y="3371765"/>
        <a:ext cx="5865735" cy="13484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F91B8-FEAF-4804-932E-753135664585}">
      <dsp:nvSpPr>
        <dsp:cNvPr id="0" name=""/>
        <dsp:cNvSpPr/>
      </dsp:nvSpPr>
      <dsp:spPr>
        <a:xfrm rot="5400000">
          <a:off x="2973643" y="-92820"/>
          <a:ext cx="1805688" cy="1992340"/>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Valutazione del modo in cui il contenuto viene proposto:</a:t>
          </a:r>
        </a:p>
        <a:p>
          <a:pPr marL="0" lvl="0" indent="0" algn="ctr" defTabSz="577850">
            <a:lnSpc>
              <a:spcPct val="90000"/>
            </a:lnSpc>
            <a:spcBef>
              <a:spcPct val="0"/>
            </a:spcBef>
            <a:spcAft>
              <a:spcPct val="35000"/>
            </a:spcAft>
            <a:buNone/>
          </a:pPr>
          <a:r>
            <a:rPr lang="it-IT" sz="1300" kern="1200" dirty="0"/>
            <a:t>la componente affettiva</a:t>
          </a:r>
          <a:r>
            <a:rPr lang="it-IT" sz="1200" kern="1200" dirty="0"/>
            <a:t>. </a:t>
          </a:r>
        </a:p>
      </dsp:txBody>
      <dsp:txXfrm rot="-5400000">
        <a:off x="3212374" y="301454"/>
        <a:ext cx="1328226" cy="1203792"/>
      </dsp:txXfrm>
    </dsp:sp>
    <dsp:sp modelId="{ECFD952D-9450-4FB8-A910-66C49150A628}">
      <dsp:nvSpPr>
        <dsp:cNvPr id="0" name=""/>
        <dsp:cNvSpPr/>
      </dsp:nvSpPr>
      <dsp:spPr>
        <a:xfrm>
          <a:off x="4727479" y="361643"/>
          <a:ext cx="2015148" cy="1083413"/>
        </a:xfrm>
        <a:prstGeom prst="rect">
          <a:avLst/>
        </a:prstGeom>
        <a:noFill/>
        <a:ln>
          <a:noFill/>
        </a:ln>
        <a:effectLst/>
      </dsp:spPr>
      <dsp:style>
        <a:lnRef idx="0">
          <a:scrgbClr r="0" g="0" b="0"/>
        </a:lnRef>
        <a:fillRef idx="0">
          <a:scrgbClr r="0" g="0" b="0"/>
        </a:fillRef>
        <a:effectRef idx="0">
          <a:scrgbClr r="0" g="0" b="0"/>
        </a:effectRef>
        <a:fontRef idx="minor"/>
      </dsp:style>
    </dsp:sp>
    <dsp:sp modelId="{24187B7B-3C00-401E-AFA0-EB8C0820C3F0}">
      <dsp:nvSpPr>
        <dsp:cNvPr id="0" name=""/>
        <dsp:cNvSpPr/>
      </dsp:nvSpPr>
      <dsp:spPr>
        <a:xfrm rot="5400000">
          <a:off x="1032657" y="-14762"/>
          <a:ext cx="1805688" cy="1854788"/>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rot="-5400000">
        <a:off x="1317238" y="310736"/>
        <a:ext cx="1236526" cy="1203792"/>
      </dsp:txXfrm>
    </dsp:sp>
    <dsp:sp modelId="{4E06BBEB-C701-4135-B47A-3388FE80CE6B}">
      <dsp:nvSpPr>
        <dsp:cNvPr id="0" name=""/>
        <dsp:cNvSpPr/>
      </dsp:nvSpPr>
      <dsp:spPr>
        <a:xfrm rot="5400000">
          <a:off x="1995918" y="1481478"/>
          <a:ext cx="1805688" cy="1909080"/>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Cogliere il significato che essa trasmette</a:t>
          </a:r>
        </a:p>
      </dsp:txBody>
      <dsp:txXfrm rot="-5400000">
        <a:off x="2262402" y="1834122"/>
        <a:ext cx="1272720" cy="1203792"/>
      </dsp:txXfrm>
    </dsp:sp>
    <dsp:sp modelId="{DBDAD987-34EB-4C54-BE79-C34BE6D09780}">
      <dsp:nvSpPr>
        <dsp:cNvPr id="0" name=""/>
        <dsp:cNvSpPr/>
      </dsp:nvSpPr>
      <dsp:spPr>
        <a:xfrm>
          <a:off x="0" y="1894312"/>
          <a:ext cx="1950144" cy="1083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chemeClr val="accent2">
                  <a:lumMod val="75000"/>
                </a:schemeClr>
              </a:solidFill>
            </a:rPr>
            <a:t>Analisi del  contenuto della domanda:</a:t>
          </a:r>
        </a:p>
        <a:p>
          <a:pPr marL="0" lvl="0" indent="0" algn="ctr" defTabSz="800100">
            <a:lnSpc>
              <a:spcPct val="90000"/>
            </a:lnSpc>
            <a:spcBef>
              <a:spcPct val="0"/>
            </a:spcBef>
            <a:spcAft>
              <a:spcPct val="35000"/>
            </a:spcAft>
            <a:buNone/>
          </a:pPr>
          <a:r>
            <a:rPr lang="it-IT" sz="1800" kern="1200" dirty="0">
              <a:solidFill>
                <a:schemeClr val="accent2">
                  <a:lumMod val="75000"/>
                </a:schemeClr>
              </a:solidFill>
            </a:rPr>
            <a:t>qual è il problema?</a:t>
          </a:r>
        </a:p>
      </dsp:txBody>
      <dsp:txXfrm>
        <a:off x="0" y="1894312"/>
        <a:ext cx="1950144" cy="1083413"/>
      </dsp:txXfrm>
    </dsp:sp>
    <dsp:sp modelId="{55C8A886-449E-4C67-9F99-5FC899CEE2AA}">
      <dsp:nvSpPr>
        <dsp:cNvPr id="0" name=""/>
        <dsp:cNvSpPr/>
      </dsp:nvSpPr>
      <dsp:spPr>
        <a:xfrm rot="5400000">
          <a:off x="3836552" y="1558793"/>
          <a:ext cx="1805688" cy="1754451"/>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rot="-5400000">
        <a:off x="4150430" y="1829853"/>
        <a:ext cx="1177931" cy="1212332"/>
      </dsp:txXfrm>
    </dsp:sp>
    <dsp:sp modelId="{DFF9E54A-140E-4B4E-8695-06E78512B412}">
      <dsp:nvSpPr>
        <dsp:cNvPr id="0" name=""/>
        <dsp:cNvSpPr/>
      </dsp:nvSpPr>
      <dsp:spPr>
        <a:xfrm rot="5400000">
          <a:off x="2981687" y="2994965"/>
          <a:ext cx="1805688" cy="1864418"/>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Attenzione al  senso della sua richiesta che può essere dedotto dalle sue risposte a domande come: </a:t>
          </a:r>
        </a:p>
      </dsp:txBody>
      <dsp:txXfrm rot="-5400000">
        <a:off x="3263058" y="3325278"/>
        <a:ext cx="1242946" cy="1203792"/>
      </dsp:txXfrm>
    </dsp:sp>
    <dsp:sp modelId="{0246557E-ED12-488A-8A15-B31FD909262B}">
      <dsp:nvSpPr>
        <dsp:cNvPr id="0" name=""/>
        <dsp:cNvSpPr/>
      </dsp:nvSpPr>
      <dsp:spPr>
        <a:xfrm>
          <a:off x="4896550" y="3458790"/>
          <a:ext cx="2015148" cy="1083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solidFill>
                <a:schemeClr val="accent2">
                  <a:lumMod val="75000"/>
                </a:schemeClr>
              </a:solidFill>
            </a:rPr>
            <a:t>Perché si è rivolto a me?</a:t>
          </a:r>
        </a:p>
        <a:p>
          <a:pPr marL="0" lvl="0" indent="0" algn="l" defTabSz="622300">
            <a:lnSpc>
              <a:spcPct val="90000"/>
            </a:lnSpc>
            <a:spcBef>
              <a:spcPct val="0"/>
            </a:spcBef>
            <a:spcAft>
              <a:spcPct val="35000"/>
            </a:spcAft>
            <a:buNone/>
          </a:pPr>
          <a:r>
            <a:rPr lang="it-IT" sz="1400" kern="1200" dirty="0">
              <a:solidFill>
                <a:schemeClr val="accent2">
                  <a:lumMod val="75000"/>
                </a:schemeClr>
              </a:solidFill>
            </a:rPr>
            <a:t>Cosa mi chiede di fare ?</a:t>
          </a:r>
        </a:p>
        <a:p>
          <a:pPr marL="0" lvl="0" indent="0" algn="l" defTabSz="622300">
            <a:lnSpc>
              <a:spcPct val="90000"/>
            </a:lnSpc>
            <a:spcBef>
              <a:spcPct val="0"/>
            </a:spcBef>
            <a:spcAft>
              <a:spcPct val="35000"/>
            </a:spcAft>
            <a:buNone/>
          </a:pPr>
          <a:r>
            <a:rPr lang="it-IT" sz="1400" kern="1200" dirty="0">
              <a:solidFill>
                <a:schemeClr val="accent2">
                  <a:lumMod val="75000"/>
                </a:schemeClr>
              </a:solidFill>
            </a:rPr>
            <a:t>Perché lo sta chiedendo proprio adesso? </a:t>
          </a:r>
        </a:p>
        <a:p>
          <a:pPr marL="0" lvl="0" indent="0" algn="l" defTabSz="622300">
            <a:lnSpc>
              <a:spcPct val="90000"/>
            </a:lnSpc>
            <a:spcBef>
              <a:spcPct val="0"/>
            </a:spcBef>
            <a:spcAft>
              <a:spcPct val="35000"/>
            </a:spcAft>
            <a:buNone/>
          </a:pPr>
          <a:r>
            <a:rPr lang="it-IT" sz="1400" kern="1200" dirty="0">
              <a:solidFill>
                <a:schemeClr val="accent2">
                  <a:lumMod val="75000"/>
                </a:schemeClr>
              </a:solidFill>
            </a:rPr>
            <a:t>Chi pone la domanda ? </a:t>
          </a:r>
        </a:p>
      </dsp:txBody>
      <dsp:txXfrm>
        <a:off x="4896550" y="3458790"/>
        <a:ext cx="2015148" cy="1083413"/>
      </dsp:txXfrm>
    </dsp:sp>
    <dsp:sp modelId="{6C87C768-69B4-4483-A295-B83A22621950}">
      <dsp:nvSpPr>
        <dsp:cNvPr id="0" name=""/>
        <dsp:cNvSpPr/>
      </dsp:nvSpPr>
      <dsp:spPr>
        <a:xfrm rot="5400000">
          <a:off x="1100114" y="3004344"/>
          <a:ext cx="1805688" cy="1845661"/>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rot="-5400000">
        <a:off x="1387738" y="3325278"/>
        <a:ext cx="1230441" cy="12037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7D220-8960-4DEB-ABC2-7B0D1ABC50BF}">
      <dsp:nvSpPr>
        <dsp:cNvPr id="0" name=""/>
        <dsp:cNvSpPr/>
      </dsp:nvSpPr>
      <dsp:spPr>
        <a:xfrm>
          <a:off x="880" y="902290"/>
          <a:ext cx="3090788" cy="19626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55101C-3EC4-401C-8ED5-5F6C2D0BB926}">
      <dsp:nvSpPr>
        <dsp:cNvPr id="0" name=""/>
        <dsp:cNvSpPr/>
      </dsp:nvSpPr>
      <dsp:spPr>
        <a:xfrm>
          <a:off x="344301" y="1228540"/>
          <a:ext cx="3090788" cy="196265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Si tratta della domanda che esprime una ambivalenza fra ciò che il cliente stesso pensa del suo malessere e ciò che pensa l’ambiente esterno. </a:t>
          </a:r>
          <a:endParaRPr lang="en-US" sz="1800" kern="1200"/>
        </a:p>
      </dsp:txBody>
      <dsp:txXfrm>
        <a:off x="401785" y="1286024"/>
        <a:ext cx="2975820" cy="1847682"/>
      </dsp:txXfrm>
    </dsp:sp>
    <dsp:sp modelId="{03EB9085-DEB7-44CC-AF50-0A4BE2AC7702}">
      <dsp:nvSpPr>
        <dsp:cNvPr id="0" name=""/>
        <dsp:cNvSpPr/>
      </dsp:nvSpPr>
      <dsp:spPr>
        <a:xfrm>
          <a:off x="3778510" y="902290"/>
          <a:ext cx="3090788" cy="19626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00078A-3317-4BC4-BDB1-8164E00C010B}">
      <dsp:nvSpPr>
        <dsp:cNvPr id="0" name=""/>
        <dsp:cNvSpPr/>
      </dsp:nvSpPr>
      <dsp:spPr>
        <a:xfrm>
          <a:off x="4121931" y="1228540"/>
          <a:ext cx="3090788" cy="196265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t>Il clinico può ricevere una domanda ambivalente quando il paziente viene alla consultazione ma non crede in ciò che sta facendo. </a:t>
          </a:r>
          <a:endParaRPr lang="en-US" sz="1800" kern="1200"/>
        </a:p>
      </dsp:txBody>
      <dsp:txXfrm>
        <a:off x="4179415" y="1286024"/>
        <a:ext cx="2975820" cy="18476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801AE-5E1D-4CB7-BF15-466F6C246BB1}">
      <dsp:nvSpPr>
        <dsp:cNvPr id="0" name=""/>
        <dsp:cNvSpPr/>
      </dsp:nvSpPr>
      <dsp:spPr>
        <a:xfrm>
          <a:off x="880" y="902290"/>
          <a:ext cx="3090788" cy="19626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C57B48-09D4-4B3A-97D9-B303114CA150}">
      <dsp:nvSpPr>
        <dsp:cNvPr id="0" name=""/>
        <dsp:cNvSpPr/>
      </dsp:nvSpPr>
      <dsp:spPr>
        <a:xfrm>
          <a:off x="344301" y="1228540"/>
          <a:ext cx="3090788" cy="196265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it-IT" sz="3800" kern="1200"/>
            <a:t>Aperte o chiuse?</a:t>
          </a:r>
          <a:endParaRPr lang="en-US" sz="3800" kern="1200"/>
        </a:p>
      </dsp:txBody>
      <dsp:txXfrm>
        <a:off x="401785" y="1286024"/>
        <a:ext cx="2975820" cy="1847682"/>
      </dsp:txXfrm>
    </dsp:sp>
    <dsp:sp modelId="{3E6C7A7B-1786-4E04-BE0B-C18D813E01C0}">
      <dsp:nvSpPr>
        <dsp:cNvPr id="0" name=""/>
        <dsp:cNvSpPr/>
      </dsp:nvSpPr>
      <dsp:spPr>
        <a:xfrm>
          <a:off x="3778510" y="902290"/>
          <a:ext cx="3090788" cy="19626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0BCA6-3933-4581-90F4-68D9BBE90F42}">
      <dsp:nvSpPr>
        <dsp:cNvPr id="0" name=""/>
        <dsp:cNvSpPr/>
      </dsp:nvSpPr>
      <dsp:spPr>
        <a:xfrm>
          <a:off x="4121931" y="1228540"/>
          <a:ext cx="3090788" cy="196265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it-IT" sz="3800" kern="1200"/>
            <a:t>Vantaggi e svantaggi di entrambe</a:t>
          </a:r>
          <a:endParaRPr lang="en-US" sz="3800" kern="1200"/>
        </a:p>
      </dsp:txBody>
      <dsp:txXfrm>
        <a:off x="4179415" y="1286024"/>
        <a:ext cx="2975820" cy="18476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332D9-4FD9-4004-84E6-6ADD632C2304}">
      <dsp:nvSpPr>
        <dsp:cNvPr id="0" name=""/>
        <dsp:cNvSpPr/>
      </dsp:nvSpPr>
      <dsp:spPr>
        <a:xfrm>
          <a:off x="1078397" y="625615"/>
          <a:ext cx="1160578" cy="11605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B83922-002C-4377-8B15-E9DF11AA6A82}">
      <dsp:nvSpPr>
        <dsp:cNvPr id="0" name=""/>
        <dsp:cNvSpPr/>
      </dsp:nvSpPr>
      <dsp:spPr>
        <a:xfrm>
          <a:off x="717" y="1908410"/>
          <a:ext cx="3315937" cy="497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it-IT" sz="3600" kern="1200"/>
            <a:t>Vantaggi:</a:t>
          </a:r>
          <a:endParaRPr lang="en-US" sz="3600" kern="1200"/>
        </a:p>
      </dsp:txBody>
      <dsp:txXfrm>
        <a:off x="717" y="1908410"/>
        <a:ext cx="3315937" cy="497390"/>
      </dsp:txXfrm>
    </dsp:sp>
    <dsp:sp modelId="{ECEDE46F-B684-4D9F-A5BE-80F1F8B7C464}">
      <dsp:nvSpPr>
        <dsp:cNvPr id="0" name=""/>
        <dsp:cNvSpPr/>
      </dsp:nvSpPr>
      <dsp:spPr>
        <a:xfrm>
          <a:off x="717" y="2462645"/>
          <a:ext cx="3315937" cy="1005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it-IT" sz="1700" kern="1200"/>
            <a:t>dà al pz la possibilità di scegliere gli argomenti e di esprimersi secondo il proprio punto di vista</a:t>
          </a:r>
          <a:endParaRPr lang="en-US" sz="1700" kern="1200"/>
        </a:p>
        <a:p>
          <a:pPr marL="0" lvl="0" indent="0" algn="ctr" defTabSz="755650">
            <a:lnSpc>
              <a:spcPct val="90000"/>
            </a:lnSpc>
            <a:spcBef>
              <a:spcPct val="0"/>
            </a:spcBef>
            <a:spcAft>
              <a:spcPct val="35000"/>
            </a:spcAft>
            <a:buNone/>
          </a:pPr>
          <a:r>
            <a:rPr lang="it-IT" sz="1700" kern="1200"/>
            <a:t>risposte spontanee, più emotive</a:t>
          </a:r>
          <a:endParaRPr lang="en-US" sz="1700" kern="1200"/>
        </a:p>
      </dsp:txBody>
      <dsp:txXfrm>
        <a:off x="717" y="2462645"/>
        <a:ext cx="3315937" cy="1005221"/>
      </dsp:txXfrm>
    </dsp:sp>
    <dsp:sp modelId="{D2AA3ED2-9696-4E63-AE8D-86D556AF4713}">
      <dsp:nvSpPr>
        <dsp:cNvPr id="0" name=""/>
        <dsp:cNvSpPr/>
      </dsp:nvSpPr>
      <dsp:spPr>
        <a:xfrm>
          <a:off x="4974624" y="625615"/>
          <a:ext cx="1160578" cy="11605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1362B8-7621-46FD-966E-5025EBC7EDFF}">
      <dsp:nvSpPr>
        <dsp:cNvPr id="0" name=""/>
        <dsp:cNvSpPr/>
      </dsp:nvSpPr>
      <dsp:spPr>
        <a:xfrm>
          <a:off x="3896944" y="1908410"/>
          <a:ext cx="3315937" cy="497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it-IT" sz="3600" kern="1200"/>
            <a:t>Svantaggi:</a:t>
          </a:r>
          <a:endParaRPr lang="en-US" sz="3600" kern="1200"/>
        </a:p>
      </dsp:txBody>
      <dsp:txXfrm>
        <a:off x="3896944" y="1908410"/>
        <a:ext cx="3315937" cy="497390"/>
      </dsp:txXfrm>
    </dsp:sp>
    <dsp:sp modelId="{36253E49-35BF-4BF6-9FA1-EF0B125BF76F}">
      <dsp:nvSpPr>
        <dsp:cNvPr id="0" name=""/>
        <dsp:cNvSpPr/>
      </dsp:nvSpPr>
      <dsp:spPr>
        <a:xfrm>
          <a:off x="3896944" y="2462645"/>
          <a:ext cx="3315937" cy="1005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it-IT" sz="1700" kern="1200"/>
            <a:t>risposte lunghe, vaghe, inattendibili, incomplete</a:t>
          </a:r>
          <a:endParaRPr lang="en-US" sz="1700" kern="1200"/>
        </a:p>
        <a:p>
          <a:pPr marL="0" lvl="0" indent="0" algn="ctr" defTabSz="755650">
            <a:lnSpc>
              <a:spcPct val="90000"/>
            </a:lnSpc>
            <a:spcBef>
              <a:spcPct val="0"/>
            </a:spcBef>
            <a:spcAft>
              <a:spcPct val="35000"/>
            </a:spcAft>
            <a:buNone/>
          </a:pPr>
          <a:r>
            <a:rPr lang="it-IT" sz="1700" kern="1200"/>
            <a:t>argomenti selezionati dal pz</a:t>
          </a:r>
          <a:endParaRPr lang="en-US" sz="1700" kern="1200"/>
        </a:p>
      </dsp:txBody>
      <dsp:txXfrm>
        <a:off x="3896944" y="2462645"/>
        <a:ext cx="3315937" cy="10052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982BC-D168-4BC7-A51A-8DD8811648E8}">
      <dsp:nvSpPr>
        <dsp:cNvPr id="0" name=""/>
        <dsp:cNvSpPr/>
      </dsp:nvSpPr>
      <dsp:spPr>
        <a:xfrm>
          <a:off x="320565" y="45678"/>
          <a:ext cx="870114" cy="8701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59AD9E-4152-4B74-96A8-78FF2718EA68}">
      <dsp:nvSpPr>
        <dsp:cNvPr id="0" name=""/>
        <dsp:cNvSpPr/>
      </dsp:nvSpPr>
      <dsp:spPr>
        <a:xfrm>
          <a:off x="503289" y="228402"/>
          <a:ext cx="504666" cy="5046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2D3B03-0A24-4814-966D-2A47FA73C789}">
      <dsp:nvSpPr>
        <dsp:cNvPr id="0" name=""/>
        <dsp:cNvSpPr/>
      </dsp:nvSpPr>
      <dsp:spPr>
        <a:xfrm>
          <a:off x="1377132" y="45678"/>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it-IT" sz="1100" kern="1200"/>
            <a:t>Quali sono i problemi che l’hanno spinta a consultare uno specialista?</a:t>
          </a:r>
          <a:endParaRPr lang="en-US" sz="1100" kern="1200"/>
        </a:p>
      </dsp:txBody>
      <dsp:txXfrm>
        <a:off x="1377132" y="45678"/>
        <a:ext cx="2050982" cy="870114"/>
      </dsp:txXfrm>
    </dsp:sp>
    <dsp:sp modelId="{C0078E9A-057B-465F-9B0D-CA02C4223408}">
      <dsp:nvSpPr>
        <dsp:cNvPr id="0" name=""/>
        <dsp:cNvSpPr/>
      </dsp:nvSpPr>
      <dsp:spPr>
        <a:xfrm>
          <a:off x="3785484" y="45678"/>
          <a:ext cx="870114" cy="8701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D8AB65-5CDD-429B-A565-A997A7793F67}">
      <dsp:nvSpPr>
        <dsp:cNvPr id="0" name=""/>
        <dsp:cNvSpPr/>
      </dsp:nvSpPr>
      <dsp:spPr>
        <a:xfrm>
          <a:off x="3968208" y="228402"/>
          <a:ext cx="504666" cy="5046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53E6E5-3ADF-404F-A737-9258C483E90B}">
      <dsp:nvSpPr>
        <dsp:cNvPr id="0" name=""/>
        <dsp:cNvSpPr/>
      </dsp:nvSpPr>
      <dsp:spPr>
        <a:xfrm>
          <a:off x="4842051" y="45678"/>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it-IT" sz="1100" kern="1200"/>
            <a:t>Potrebbe essere più preciso, dirmi qualcosa di più a riguardo?</a:t>
          </a:r>
          <a:endParaRPr lang="en-US" sz="1100" kern="1200"/>
        </a:p>
      </dsp:txBody>
      <dsp:txXfrm>
        <a:off x="4842051" y="45678"/>
        <a:ext cx="2050982" cy="870114"/>
      </dsp:txXfrm>
    </dsp:sp>
    <dsp:sp modelId="{176CE8C0-D2C4-4243-A636-08DA1BFC694B}">
      <dsp:nvSpPr>
        <dsp:cNvPr id="0" name=""/>
        <dsp:cNvSpPr/>
      </dsp:nvSpPr>
      <dsp:spPr>
        <a:xfrm>
          <a:off x="320565" y="1611684"/>
          <a:ext cx="870114" cy="87011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BCBC6E-142C-4701-992B-40E80D80598C}">
      <dsp:nvSpPr>
        <dsp:cNvPr id="0" name=""/>
        <dsp:cNvSpPr/>
      </dsp:nvSpPr>
      <dsp:spPr>
        <a:xfrm>
          <a:off x="503289" y="1794407"/>
          <a:ext cx="504666" cy="5046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9F21B6-76D3-4080-BF1E-572C53A7AFF8}">
      <dsp:nvSpPr>
        <dsp:cNvPr id="0" name=""/>
        <dsp:cNvSpPr/>
      </dsp:nvSpPr>
      <dsp:spPr>
        <a:xfrm>
          <a:off x="1377132" y="1611684"/>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it-IT" sz="1100" kern="1200"/>
            <a:t>C’è qualcos’altro di cui avrebbe piacere di parlarmi (qualcosa che la preoccupa)?</a:t>
          </a:r>
          <a:endParaRPr lang="en-US" sz="1100" kern="1200"/>
        </a:p>
      </dsp:txBody>
      <dsp:txXfrm>
        <a:off x="1377132" y="1611684"/>
        <a:ext cx="2050982" cy="870114"/>
      </dsp:txXfrm>
    </dsp:sp>
    <dsp:sp modelId="{DAEAA468-3263-4D72-B897-483E3BA97B5D}">
      <dsp:nvSpPr>
        <dsp:cNvPr id="0" name=""/>
        <dsp:cNvSpPr/>
      </dsp:nvSpPr>
      <dsp:spPr>
        <a:xfrm>
          <a:off x="3785484" y="1611684"/>
          <a:ext cx="870114" cy="87011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299D1B-EACF-43E5-A052-A925112A6174}">
      <dsp:nvSpPr>
        <dsp:cNvPr id="0" name=""/>
        <dsp:cNvSpPr/>
      </dsp:nvSpPr>
      <dsp:spPr>
        <a:xfrm>
          <a:off x="3968208" y="1794407"/>
          <a:ext cx="504666" cy="5046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1D7B24-CB8D-4BBE-B75C-F5285DA589DA}">
      <dsp:nvSpPr>
        <dsp:cNvPr id="0" name=""/>
        <dsp:cNvSpPr/>
      </dsp:nvSpPr>
      <dsp:spPr>
        <a:xfrm>
          <a:off x="4842051" y="1611684"/>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it-IT" sz="1100" kern="1200"/>
            <a:t>Mi parli della sua routine quotidiana (della sua famiglia, della sua storia personale e del contesto familiare nel quale è cresciuto)</a:t>
          </a:r>
          <a:endParaRPr lang="en-US" sz="1100" kern="1200"/>
        </a:p>
      </dsp:txBody>
      <dsp:txXfrm>
        <a:off x="4842051" y="1611684"/>
        <a:ext cx="2050982" cy="870114"/>
      </dsp:txXfrm>
    </dsp:sp>
    <dsp:sp modelId="{C11B2F4A-90A7-4EA7-A293-7384F6B88151}">
      <dsp:nvSpPr>
        <dsp:cNvPr id="0" name=""/>
        <dsp:cNvSpPr/>
      </dsp:nvSpPr>
      <dsp:spPr>
        <a:xfrm>
          <a:off x="320565" y="3177689"/>
          <a:ext cx="870114" cy="87011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E3780D-A295-4DE6-93DF-25F3D62596E3}">
      <dsp:nvSpPr>
        <dsp:cNvPr id="0" name=""/>
        <dsp:cNvSpPr/>
      </dsp:nvSpPr>
      <dsp:spPr>
        <a:xfrm>
          <a:off x="503289" y="3360413"/>
          <a:ext cx="504666" cy="5046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967190-CE61-4D62-9C27-7D171F947122}">
      <dsp:nvSpPr>
        <dsp:cNvPr id="0" name=""/>
        <dsp:cNvSpPr/>
      </dsp:nvSpPr>
      <dsp:spPr>
        <a:xfrm>
          <a:off x="1377132" y="3177689"/>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it-IT" sz="1100" kern="1200"/>
            <a:t>Ci sono domande che vorrebbe farmi?</a:t>
          </a:r>
          <a:endParaRPr lang="en-US" sz="1100" kern="1200"/>
        </a:p>
      </dsp:txBody>
      <dsp:txXfrm>
        <a:off x="1377132" y="3177689"/>
        <a:ext cx="2050982" cy="8701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2B085-7C89-4957-B67A-63627CA32DD2}">
      <dsp:nvSpPr>
        <dsp:cNvPr id="0" name=""/>
        <dsp:cNvSpPr/>
      </dsp:nvSpPr>
      <dsp:spPr>
        <a:xfrm>
          <a:off x="1078397" y="631373"/>
          <a:ext cx="1160578" cy="11605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F6D1AA-C4FF-4C66-9969-904F3A4289EF}">
      <dsp:nvSpPr>
        <dsp:cNvPr id="0" name=""/>
        <dsp:cNvSpPr/>
      </dsp:nvSpPr>
      <dsp:spPr>
        <a:xfrm>
          <a:off x="717" y="1913672"/>
          <a:ext cx="3315937" cy="497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it-IT" sz="3600" kern="1200"/>
            <a:t>Vantaggi:</a:t>
          </a:r>
          <a:endParaRPr lang="en-US" sz="3600" kern="1200"/>
        </a:p>
      </dsp:txBody>
      <dsp:txXfrm>
        <a:off x="717" y="1913672"/>
        <a:ext cx="3315937" cy="497390"/>
      </dsp:txXfrm>
    </dsp:sp>
    <dsp:sp modelId="{94966D31-02E8-4F37-B161-26E32AC54BAF}">
      <dsp:nvSpPr>
        <dsp:cNvPr id="0" name=""/>
        <dsp:cNvSpPr/>
      </dsp:nvSpPr>
      <dsp:spPr>
        <a:xfrm>
          <a:off x="717" y="2467678"/>
          <a:ext cx="3315937" cy="994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it-IT" sz="1700" kern="1200"/>
            <a:t>focus ristretto, scelto dal medico, precisione</a:t>
          </a:r>
          <a:endParaRPr lang="en-US" sz="1700" kern="1200"/>
        </a:p>
        <a:p>
          <a:pPr marL="0" lvl="0" indent="0" algn="ctr" defTabSz="755650">
            <a:lnSpc>
              <a:spcPct val="90000"/>
            </a:lnSpc>
            <a:spcBef>
              <a:spcPct val="0"/>
            </a:spcBef>
            <a:spcAft>
              <a:spcPct val="35000"/>
            </a:spcAft>
            <a:buNone/>
          </a:pPr>
          <a:r>
            <a:rPr lang="it-IT" sz="1700" kern="1200"/>
            <a:t>risposte veloci, chiare</a:t>
          </a:r>
          <a:endParaRPr lang="en-US" sz="1700" kern="1200"/>
        </a:p>
      </dsp:txBody>
      <dsp:txXfrm>
        <a:off x="717" y="2467678"/>
        <a:ext cx="3315937" cy="994430"/>
      </dsp:txXfrm>
    </dsp:sp>
    <dsp:sp modelId="{6D5A0895-53F2-4057-9338-85B82E736BED}">
      <dsp:nvSpPr>
        <dsp:cNvPr id="0" name=""/>
        <dsp:cNvSpPr/>
      </dsp:nvSpPr>
      <dsp:spPr>
        <a:xfrm>
          <a:off x="4974624" y="631373"/>
          <a:ext cx="1160578" cy="11605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A387BD-C0D3-41BF-833A-DDF89710B282}">
      <dsp:nvSpPr>
        <dsp:cNvPr id="0" name=""/>
        <dsp:cNvSpPr/>
      </dsp:nvSpPr>
      <dsp:spPr>
        <a:xfrm>
          <a:off x="3896944" y="1913672"/>
          <a:ext cx="3315937" cy="497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it-IT" sz="3600" kern="1200"/>
            <a:t>Svantaggi:</a:t>
          </a:r>
          <a:endParaRPr lang="en-US" sz="3600" kern="1200"/>
        </a:p>
      </dsp:txBody>
      <dsp:txXfrm>
        <a:off x="3896944" y="1913672"/>
        <a:ext cx="3315937" cy="497390"/>
      </dsp:txXfrm>
    </dsp:sp>
    <dsp:sp modelId="{8BBF515F-922C-4F35-84F4-DD6653DE1B58}">
      <dsp:nvSpPr>
        <dsp:cNvPr id="0" name=""/>
        <dsp:cNvSpPr/>
      </dsp:nvSpPr>
      <dsp:spPr>
        <a:xfrm>
          <a:off x="3896944" y="2467678"/>
          <a:ext cx="3315937" cy="994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it-IT" sz="1700" kern="1200"/>
            <a:t>Guidano il pz (risposte vero-falso), meno autentiche</a:t>
          </a:r>
          <a:endParaRPr lang="en-US" sz="1700" kern="1200"/>
        </a:p>
        <a:p>
          <a:pPr marL="0" lvl="0" indent="0" algn="ctr" defTabSz="755650">
            <a:lnSpc>
              <a:spcPct val="90000"/>
            </a:lnSpc>
            <a:spcBef>
              <a:spcPct val="0"/>
            </a:spcBef>
            <a:spcAft>
              <a:spcPct val="35000"/>
            </a:spcAft>
            <a:buNone/>
          </a:pPr>
          <a:r>
            <a:rPr lang="it-IT" sz="1700" kern="1200"/>
            <a:t>il pz può non riferire cose perché non gli vengono chieste</a:t>
          </a:r>
          <a:endParaRPr lang="en-US" sz="1700" kern="1200"/>
        </a:p>
      </dsp:txBody>
      <dsp:txXfrm>
        <a:off x="3896944" y="2467678"/>
        <a:ext cx="3315937" cy="9944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4BF88-A3B1-2C44-AEA8-D9EF1A7CE3DC}">
      <dsp:nvSpPr>
        <dsp:cNvPr id="0" name=""/>
        <dsp:cNvSpPr/>
      </dsp:nvSpPr>
      <dsp:spPr>
        <a:xfrm>
          <a:off x="0" y="76049"/>
          <a:ext cx="5019610" cy="8950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Durante il colloquio clinico possono emergere diverse difficoltà nella relazione terapeutica. Alcune delle più comuni includono:</a:t>
          </a:r>
          <a:endParaRPr lang="en-US" sz="1700" kern="1200"/>
        </a:p>
      </dsp:txBody>
      <dsp:txXfrm>
        <a:off x="43693" y="119742"/>
        <a:ext cx="4932224" cy="807664"/>
      </dsp:txXfrm>
    </dsp:sp>
    <dsp:sp modelId="{54F1FDD0-161A-F14C-A449-32736C731848}">
      <dsp:nvSpPr>
        <dsp:cNvPr id="0" name=""/>
        <dsp:cNvSpPr/>
      </dsp:nvSpPr>
      <dsp:spPr>
        <a:xfrm>
          <a:off x="0" y="1020060"/>
          <a:ext cx="5019610" cy="895050"/>
        </a:xfrm>
        <a:prstGeom prst="roundRect">
          <a:avLst/>
        </a:prstGeom>
        <a:gradFill rotWithShape="0">
          <a:gsLst>
            <a:gs pos="0">
              <a:schemeClr val="accent2">
                <a:hueOff val="-678113"/>
                <a:satOff val="-414"/>
                <a:lumOff val="1618"/>
                <a:alphaOff val="0"/>
                <a:tint val="96000"/>
                <a:lumMod val="100000"/>
              </a:schemeClr>
            </a:gs>
            <a:gs pos="78000">
              <a:schemeClr val="accent2">
                <a:hueOff val="-678113"/>
                <a:satOff val="-414"/>
                <a:lumOff val="161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b="1" kern="1200"/>
            <a:t>Resistenza del paziente</a:t>
          </a:r>
          <a:r>
            <a:rPr lang="it-IT" sz="1700" kern="1200"/>
            <a:t> (es. scarsa adesione al trattamento, reticenza nel condividere contenuti importanti)</a:t>
          </a:r>
          <a:endParaRPr lang="en-US" sz="1700" kern="1200"/>
        </a:p>
      </dsp:txBody>
      <dsp:txXfrm>
        <a:off x="43693" y="1063753"/>
        <a:ext cx="4932224" cy="807664"/>
      </dsp:txXfrm>
    </dsp:sp>
    <dsp:sp modelId="{68030CE6-A715-3944-9D2A-F732E7FA55DB}">
      <dsp:nvSpPr>
        <dsp:cNvPr id="0" name=""/>
        <dsp:cNvSpPr/>
      </dsp:nvSpPr>
      <dsp:spPr>
        <a:xfrm>
          <a:off x="0" y="1964070"/>
          <a:ext cx="5019610" cy="895050"/>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b="1" kern="1200"/>
            <a:t>Distorsioni cognitive nel terapeuta</a:t>
          </a:r>
          <a:r>
            <a:rPr lang="it-IT" sz="1700" kern="1200"/>
            <a:t> (pregiudizi impliciti, sovrainterpretazione)</a:t>
          </a:r>
          <a:endParaRPr lang="en-US" sz="1700" kern="1200"/>
        </a:p>
      </dsp:txBody>
      <dsp:txXfrm>
        <a:off x="43693" y="2007763"/>
        <a:ext cx="4932224" cy="807664"/>
      </dsp:txXfrm>
    </dsp:sp>
    <dsp:sp modelId="{52953E93-DDC6-0340-8342-AA8627CF46EE}">
      <dsp:nvSpPr>
        <dsp:cNvPr id="0" name=""/>
        <dsp:cNvSpPr/>
      </dsp:nvSpPr>
      <dsp:spPr>
        <a:xfrm>
          <a:off x="0" y="2908080"/>
          <a:ext cx="5019610" cy="895050"/>
        </a:xfrm>
        <a:prstGeom prst="roundRect">
          <a:avLst/>
        </a:prstGeom>
        <a:gradFill rotWithShape="0">
          <a:gsLst>
            <a:gs pos="0">
              <a:schemeClr val="accent2">
                <a:hueOff val="-2034338"/>
                <a:satOff val="-1242"/>
                <a:lumOff val="4853"/>
                <a:alphaOff val="0"/>
                <a:tint val="96000"/>
                <a:lumMod val="100000"/>
              </a:schemeClr>
            </a:gs>
            <a:gs pos="78000">
              <a:schemeClr val="accent2">
                <a:hueOff val="-2034338"/>
                <a:satOff val="-1242"/>
                <a:lumOff val="4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b="1" kern="1200"/>
            <a:t>Dinamiche interpersonali problematiche</a:t>
          </a:r>
          <a:r>
            <a:rPr lang="it-IT" sz="1700" kern="1200"/>
            <a:t> (dipendenza, idealizzazione o svalutazione del terapeuta)</a:t>
          </a:r>
          <a:endParaRPr lang="en-US" sz="1700" kern="1200"/>
        </a:p>
      </dsp:txBody>
      <dsp:txXfrm>
        <a:off x="43693" y="2951773"/>
        <a:ext cx="4932224" cy="807664"/>
      </dsp:txXfrm>
    </dsp:sp>
    <dsp:sp modelId="{91017CBC-8077-6E47-811F-D572E7AEB4AA}">
      <dsp:nvSpPr>
        <dsp:cNvPr id="0" name=""/>
        <dsp:cNvSpPr/>
      </dsp:nvSpPr>
      <dsp:spPr>
        <a:xfrm>
          <a:off x="0" y="3852090"/>
          <a:ext cx="5019610" cy="89505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b="1" kern="1200"/>
            <a:t>Difficoltà nella gestione delle emozioni</a:t>
          </a:r>
          <a:r>
            <a:rPr lang="it-IT" sz="1700" kern="1200"/>
            <a:t> (controtransfert, frustrazione, burnout)</a:t>
          </a:r>
          <a:endParaRPr lang="en-US" sz="1700" kern="1200"/>
        </a:p>
      </dsp:txBody>
      <dsp:txXfrm>
        <a:off x="43693" y="3895783"/>
        <a:ext cx="4932224" cy="8076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54524-7EE0-A246-9E21-A381039C8062}">
      <dsp:nvSpPr>
        <dsp:cNvPr id="0" name=""/>
        <dsp:cNvSpPr/>
      </dsp:nvSpPr>
      <dsp:spPr>
        <a:xfrm>
          <a:off x="2085388" y="1137132"/>
          <a:ext cx="448181" cy="91440"/>
        </a:xfrm>
        <a:custGeom>
          <a:avLst/>
          <a:gdLst/>
          <a:ahLst/>
          <a:cxnLst/>
          <a:rect l="0" t="0" r="0" b="0"/>
          <a:pathLst>
            <a:path>
              <a:moveTo>
                <a:pt x="0" y="45720"/>
              </a:moveTo>
              <a:lnTo>
                <a:pt x="448181"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7510" y="1180458"/>
        <a:ext cx="23939" cy="4787"/>
      </dsp:txXfrm>
    </dsp:sp>
    <dsp:sp modelId="{A31C00F9-89E4-1243-AA69-552958C40FE8}">
      <dsp:nvSpPr>
        <dsp:cNvPr id="0" name=""/>
        <dsp:cNvSpPr/>
      </dsp:nvSpPr>
      <dsp:spPr>
        <a:xfrm>
          <a:off x="5529" y="558354"/>
          <a:ext cx="2081658" cy="124899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03" tIns="107070" rIns="102003" bIns="107070" numCol="1" spcCol="1270" anchor="ctr" anchorCtr="0">
          <a:noAutofit/>
        </a:bodyPr>
        <a:lstStyle/>
        <a:p>
          <a:pPr marL="0" lvl="0" indent="0" algn="ctr" defTabSz="666750">
            <a:lnSpc>
              <a:spcPct val="90000"/>
            </a:lnSpc>
            <a:spcBef>
              <a:spcPct val="0"/>
            </a:spcBef>
            <a:spcAft>
              <a:spcPct val="35000"/>
            </a:spcAft>
            <a:buNone/>
          </a:pPr>
          <a:r>
            <a:rPr lang="it-IT" sz="1500" kern="1200"/>
            <a:t>Non utilizzare domande chiuse troppo presto</a:t>
          </a:r>
          <a:endParaRPr lang="en-US" sz="1500" kern="1200"/>
        </a:p>
      </dsp:txBody>
      <dsp:txXfrm>
        <a:off x="5529" y="558354"/>
        <a:ext cx="2081658" cy="1248995"/>
      </dsp:txXfrm>
    </dsp:sp>
    <dsp:sp modelId="{06AC9F0A-86A4-FC48-8AD4-87958489DA29}">
      <dsp:nvSpPr>
        <dsp:cNvPr id="0" name=""/>
        <dsp:cNvSpPr/>
      </dsp:nvSpPr>
      <dsp:spPr>
        <a:xfrm>
          <a:off x="4645829" y="1137132"/>
          <a:ext cx="448181" cy="91440"/>
        </a:xfrm>
        <a:custGeom>
          <a:avLst/>
          <a:gdLst/>
          <a:ahLst/>
          <a:cxnLst/>
          <a:rect l="0" t="0" r="0" b="0"/>
          <a:pathLst>
            <a:path>
              <a:moveTo>
                <a:pt x="0" y="45720"/>
              </a:moveTo>
              <a:lnTo>
                <a:pt x="448181"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57950" y="1180458"/>
        <a:ext cx="23939" cy="4787"/>
      </dsp:txXfrm>
    </dsp:sp>
    <dsp:sp modelId="{A45BABD9-919B-F141-A899-BC02D15D1501}">
      <dsp:nvSpPr>
        <dsp:cNvPr id="0" name=""/>
        <dsp:cNvSpPr/>
      </dsp:nvSpPr>
      <dsp:spPr>
        <a:xfrm>
          <a:off x="2565970" y="558354"/>
          <a:ext cx="2081658" cy="124899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03" tIns="107070" rIns="102003" bIns="107070" numCol="1" spcCol="1270" anchor="ctr" anchorCtr="0">
          <a:noAutofit/>
        </a:bodyPr>
        <a:lstStyle/>
        <a:p>
          <a:pPr marL="0" lvl="0" indent="0" algn="ctr" defTabSz="666750">
            <a:lnSpc>
              <a:spcPct val="90000"/>
            </a:lnSpc>
            <a:spcBef>
              <a:spcPct val="0"/>
            </a:spcBef>
            <a:spcAft>
              <a:spcPct val="35000"/>
            </a:spcAft>
            <a:buNone/>
          </a:pPr>
          <a:r>
            <a:rPr lang="it-IT" sz="1500" kern="1200"/>
            <a:t>Non porre più attenzione al “caso” che al paziente</a:t>
          </a:r>
          <a:endParaRPr lang="en-US" sz="1500" kern="1200"/>
        </a:p>
      </dsp:txBody>
      <dsp:txXfrm>
        <a:off x="2565970" y="558354"/>
        <a:ext cx="2081658" cy="1248995"/>
      </dsp:txXfrm>
    </dsp:sp>
    <dsp:sp modelId="{9639A733-2DAD-ED4C-B3C4-D6E31F935BBE}">
      <dsp:nvSpPr>
        <dsp:cNvPr id="0" name=""/>
        <dsp:cNvSpPr/>
      </dsp:nvSpPr>
      <dsp:spPr>
        <a:xfrm>
          <a:off x="1046359" y="1805550"/>
          <a:ext cx="5120881" cy="448181"/>
        </a:xfrm>
        <a:custGeom>
          <a:avLst/>
          <a:gdLst/>
          <a:ahLst/>
          <a:cxnLst/>
          <a:rect l="0" t="0" r="0" b="0"/>
          <a:pathLst>
            <a:path>
              <a:moveTo>
                <a:pt x="5120881" y="0"/>
              </a:moveTo>
              <a:lnTo>
                <a:pt x="5120881" y="241190"/>
              </a:lnTo>
              <a:lnTo>
                <a:pt x="0" y="241190"/>
              </a:lnTo>
              <a:lnTo>
                <a:pt x="0" y="448181"/>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8219" y="2027247"/>
        <a:ext cx="257160" cy="4787"/>
      </dsp:txXfrm>
    </dsp:sp>
    <dsp:sp modelId="{C5F02DD9-A619-6E49-99A4-2A65DDEAF530}">
      <dsp:nvSpPr>
        <dsp:cNvPr id="0" name=""/>
        <dsp:cNvSpPr/>
      </dsp:nvSpPr>
      <dsp:spPr>
        <a:xfrm>
          <a:off x="5126411" y="558354"/>
          <a:ext cx="2081658" cy="124899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03" tIns="107070" rIns="102003" bIns="107070" numCol="1" spcCol="1270" anchor="ctr" anchorCtr="0">
          <a:noAutofit/>
        </a:bodyPr>
        <a:lstStyle/>
        <a:p>
          <a:pPr marL="0" lvl="0" indent="0" algn="ctr" defTabSz="666750">
            <a:lnSpc>
              <a:spcPct val="90000"/>
            </a:lnSpc>
            <a:spcBef>
              <a:spcPct val="0"/>
            </a:spcBef>
            <a:spcAft>
              <a:spcPct val="35000"/>
            </a:spcAft>
            <a:buNone/>
          </a:pPr>
          <a:r>
            <a:rPr lang="it-IT" sz="1500" kern="1200"/>
            <a:t>Non essere troppo rigidi o disorganizzati: esercitare un controllo flessibile</a:t>
          </a:r>
          <a:endParaRPr lang="en-US" sz="1500" kern="1200"/>
        </a:p>
      </dsp:txBody>
      <dsp:txXfrm>
        <a:off x="5126411" y="558354"/>
        <a:ext cx="2081658" cy="1248995"/>
      </dsp:txXfrm>
    </dsp:sp>
    <dsp:sp modelId="{B4B08703-A498-414C-9895-A0719C59A906}">
      <dsp:nvSpPr>
        <dsp:cNvPr id="0" name=""/>
        <dsp:cNvSpPr/>
      </dsp:nvSpPr>
      <dsp:spPr>
        <a:xfrm>
          <a:off x="2085388" y="2864909"/>
          <a:ext cx="448181" cy="91440"/>
        </a:xfrm>
        <a:custGeom>
          <a:avLst/>
          <a:gdLst/>
          <a:ahLst/>
          <a:cxnLst/>
          <a:rect l="0" t="0" r="0" b="0"/>
          <a:pathLst>
            <a:path>
              <a:moveTo>
                <a:pt x="0" y="45720"/>
              </a:moveTo>
              <a:lnTo>
                <a:pt x="448181"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97510" y="2908235"/>
        <a:ext cx="23939" cy="4787"/>
      </dsp:txXfrm>
    </dsp:sp>
    <dsp:sp modelId="{2E330FC8-B3DC-EF4F-8715-618E0ECF9612}">
      <dsp:nvSpPr>
        <dsp:cNvPr id="0" name=""/>
        <dsp:cNvSpPr/>
      </dsp:nvSpPr>
      <dsp:spPr>
        <a:xfrm>
          <a:off x="5529" y="2286131"/>
          <a:ext cx="2081658" cy="124899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03" tIns="107070" rIns="102003" bIns="107070" numCol="1" spcCol="1270" anchor="ctr" anchorCtr="0">
          <a:noAutofit/>
        </a:bodyPr>
        <a:lstStyle/>
        <a:p>
          <a:pPr marL="0" lvl="0" indent="0" algn="ctr" defTabSz="666750">
            <a:lnSpc>
              <a:spcPct val="90000"/>
            </a:lnSpc>
            <a:spcBef>
              <a:spcPct val="0"/>
            </a:spcBef>
            <a:spcAft>
              <a:spcPct val="35000"/>
            </a:spcAft>
            <a:buNone/>
          </a:pPr>
          <a:r>
            <a:rPr lang="it-IT" sz="1500" kern="1200"/>
            <a:t>Non evitare argomenti “delicati” o imbarazzanti</a:t>
          </a:r>
          <a:endParaRPr lang="en-US" sz="1500" kern="1200"/>
        </a:p>
      </dsp:txBody>
      <dsp:txXfrm>
        <a:off x="5529" y="2286131"/>
        <a:ext cx="2081658" cy="1248995"/>
      </dsp:txXfrm>
    </dsp:sp>
    <dsp:sp modelId="{384E75DA-59E7-C74E-A221-937B56A422E8}">
      <dsp:nvSpPr>
        <dsp:cNvPr id="0" name=""/>
        <dsp:cNvSpPr/>
      </dsp:nvSpPr>
      <dsp:spPr>
        <a:xfrm>
          <a:off x="2565970" y="2286131"/>
          <a:ext cx="2081658" cy="124899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03" tIns="107070" rIns="102003" bIns="107070" numCol="1" spcCol="1270" anchor="ctr" anchorCtr="0">
          <a:noAutofit/>
        </a:bodyPr>
        <a:lstStyle/>
        <a:p>
          <a:pPr marL="0" lvl="0" indent="0" algn="ctr" defTabSz="666750">
            <a:lnSpc>
              <a:spcPct val="90000"/>
            </a:lnSpc>
            <a:spcBef>
              <a:spcPct val="0"/>
            </a:spcBef>
            <a:spcAft>
              <a:spcPct val="35000"/>
            </a:spcAft>
            <a:buNone/>
          </a:pPr>
          <a:r>
            <a:rPr lang="it-IT" sz="1500" kern="1200"/>
            <a:t>Non prendere come “tecnici” i termini medici/psichiatrici che il paziente usa (es. depressione) </a:t>
          </a:r>
          <a:endParaRPr lang="en-US" sz="1500" kern="1200"/>
        </a:p>
      </dsp:txBody>
      <dsp:txXfrm>
        <a:off x="2565970" y="2286131"/>
        <a:ext cx="2081658" cy="1248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A0068-328C-440D-A7A5-375CD1F2A76E}">
      <dsp:nvSpPr>
        <dsp:cNvPr id="0" name=""/>
        <dsp:cNvSpPr/>
      </dsp:nvSpPr>
      <dsp:spPr>
        <a:xfrm>
          <a:off x="0" y="2001"/>
          <a:ext cx="5019610"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878F1A-C37D-4E05-934D-A3CA1C8400D9}">
      <dsp:nvSpPr>
        <dsp:cNvPr id="0" name=""/>
        <dsp:cNvSpPr/>
      </dsp:nvSpPr>
      <dsp:spPr>
        <a:xfrm>
          <a:off x="306906" y="230279"/>
          <a:ext cx="558011" cy="5580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F209E0-0AF3-4186-89E6-485F170A4044}">
      <dsp:nvSpPr>
        <dsp:cNvPr id="0" name=""/>
        <dsp:cNvSpPr/>
      </dsp:nvSpPr>
      <dsp:spPr>
        <a:xfrm>
          <a:off x="1171823" y="2001"/>
          <a:ext cx="3847786"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977900">
            <a:lnSpc>
              <a:spcPct val="90000"/>
            </a:lnSpc>
            <a:spcBef>
              <a:spcPct val="0"/>
            </a:spcBef>
            <a:spcAft>
              <a:spcPct val="35000"/>
            </a:spcAft>
            <a:buNone/>
          </a:pPr>
          <a:r>
            <a:rPr lang="it-IT" sz="2200" kern="1200"/>
            <a:t>Inizio formale del colloquio</a:t>
          </a:r>
          <a:endParaRPr lang="en-US" sz="2200" kern="1200"/>
        </a:p>
      </dsp:txBody>
      <dsp:txXfrm>
        <a:off x="1171823" y="2001"/>
        <a:ext cx="3847786" cy="1014565"/>
      </dsp:txXfrm>
    </dsp:sp>
    <dsp:sp modelId="{6C667D0B-B600-4B16-B2AB-D3EB2924D779}">
      <dsp:nvSpPr>
        <dsp:cNvPr id="0" name=""/>
        <dsp:cNvSpPr/>
      </dsp:nvSpPr>
      <dsp:spPr>
        <a:xfrm>
          <a:off x="0" y="1270208"/>
          <a:ext cx="5019610"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CFBAB-305B-45D4-9972-F140B63068CA}">
      <dsp:nvSpPr>
        <dsp:cNvPr id="0" name=""/>
        <dsp:cNvSpPr/>
      </dsp:nvSpPr>
      <dsp:spPr>
        <a:xfrm>
          <a:off x="306906" y="1498486"/>
          <a:ext cx="558011" cy="5580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76B727-9883-419F-B630-AF47496B1244}">
      <dsp:nvSpPr>
        <dsp:cNvPr id="0" name=""/>
        <dsp:cNvSpPr/>
      </dsp:nvSpPr>
      <dsp:spPr>
        <a:xfrm>
          <a:off x="1171823" y="1270208"/>
          <a:ext cx="3847786"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977900">
            <a:lnSpc>
              <a:spcPct val="90000"/>
            </a:lnSpc>
            <a:spcBef>
              <a:spcPct val="0"/>
            </a:spcBef>
            <a:spcAft>
              <a:spcPct val="35000"/>
            </a:spcAft>
            <a:buNone/>
          </a:pPr>
          <a:r>
            <a:rPr lang="it-IT" sz="2200" kern="1200"/>
            <a:t>Fase di riconoscimento</a:t>
          </a:r>
          <a:endParaRPr lang="en-US" sz="2200" kern="1200"/>
        </a:p>
      </dsp:txBody>
      <dsp:txXfrm>
        <a:off x="1171823" y="1270208"/>
        <a:ext cx="3847786" cy="1014565"/>
      </dsp:txXfrm>
    </dsp:sp>
    <dsp:sp modelId="{1044B629-C451-4DE0-B2CE-A81C6A9439EE}">
      <dsp:nvSpPr>
        <dsp:cNvPr id="0" name=""/>
        <dsp:cNvSpPr/>
      </dsp:nvSpPr>
      <dsp:spPr>
        <a:xfrm>
          <a:off x="0" y="2538415"/>
          <a:ext cx="5019610"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370FE5-1C71-4BD1-AB8B-7FACB001CE12}">
      <dsp:nvSpPr>
        <dsp:cNvPr id="0" name=""/>
        <dsp:cNvSpPr/>
      </dsp:nvSpPr>
      <dsp:spPr>
        <a:xfrm>
          <a:off x="306906" y="2766692"/>
          <a:ext cx="558011" cy="5580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8E62E5-B39A-4825-BA45-2EEB5C97F8DF}">
      <dsp:nvSpPr>
        <dsp:cNvPr id="0" name=""/>
        <dsp:cNvSpPr/>
      </dsp:nvSpPr>
      <dsp:spPr>
        <a:xfrm>
          <a:off x="1171823" y="2538415"/>
          <a:ext cx="3847786"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977900">
            <a:lnSpc>
              <a:spcPct val="90000"/>
            </a:lnSpc>
            <a:spcBef>
              <a:spcPct val="0"/>
            </a:spcBef>
            <a:spcAft>
              <a:spcPct val="35000"/>
            </a:spcAft>
            <a:buNone/>
          </a:pPr>
          <a:r>
            <a:rPr lang="it-IT" sz="2200" kern="1200"/>
            <a:t>Indagine dettagliata</a:t>
          </a:r>
          <a:endParaRPr lang="en-US" sz="2200" kern="1200"/>
        </a:p>
      </dsp:txBody>
      <dsp:txXfrm>
        <a:off x="1171823" y="2538415"/>
        <a:ext cx="3847786" cy="1014565"/>
      </dsp:txXfrm>
    </dsp:sp>
    <dsp:sp modelId="{5173CBED-1474-4876-B816-A504D3A378C4}">
      <dsp:nvSpPr>
        <dsp:cNvPr id="0" name=""/>
        <dsp:cNvSpPr/>
      </dsp:nvSpPr>
      <dsp:spPr>
        <a:xfrm>
          <a:off x="0" y="3806622"/>
          <a:ext cx="5019610"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BF6A7D-3398-4790-91C5-3EA158459393}">
      <dsp:nvSpPr>
        <dsp:cNvPr id="0" name=""/>
        <dsp:cNvSpPr/>
      </dsp:nvSpPr>
      <dsp:spPr>
        <a:xfrm>
          <a:off x="306906" y="4034899"/>
          <a:ext cx="558011" cy="5580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02C483-AF44-48A7-AD14-80AE34190BDF}">
      <dsp:nvSpPr>
        <dsp:cNvPr id="0" name=""/>
        <dsp:cNvSpPr/>
      </dsp:nvSpPr>
      <dsp:spPr>
        <a:xfrm>
          <a:off x="1171823" y="3806622"/>
          <a:ext cx="3847786"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977900">
            <a:lnSpc>
              <a:spcPct val="90000"/>
            </a:lnSpc>
            <a:spcBef>
              <a:spcPct val="0"/>
            </a:spcBef>
            <a:spcAft>
              <a:spcPct val="35000"/>
            </a:spcAft>
            <a:buNone/>
          </a:pPr>
          <a:r>
            <a:rPr lang="it-IT" sz="2200" kern="1200"/>
            <a:t>Conclusione del colloquio</a:t>
          </a:r>
          <a:endParaRPr lang="en-US" sz="2200" kern="1200"/>
        </a:p>
      </dsp:txBody>
      <dsp:txXfrm>
        <a:off x="1171823" y="3806622"/>
        <a:ext cx="3847786" cy="1014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1402F-F3DE-444C-8AB4-2B8DD0683981}">
      <dsp:nvSpPr>
        <dsp:cNvPr id="0" name=""/>
        <dsp:cNvSpPr/>
      </dsp:nvSpPr>
      <dsp:spPr>
        <a:xfrm>
          <a:off x="0" y="30348"/>
          <a:ext cx="8502341" cy="397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b="1" kern="1200"/>
            <a:t>ACCOGLIENZA e creazione dell’alleanza terapeutica</a:t>
          </a:r>
          <a:endParaRPr lang="en-US" sz="1700" kern="1200"/>
        </a:p>
      </dsp:txBody>
      <dsp:txXfrm>
        <a:off x="19419" y="49767"/>
        <a:ext cx="8463503" cy="358962"/>
      </dsp:txXfrm>
    </dsp:sp>
    <dsp:sp modelId="{8E9BE748-C345-FB43-B9FA-B746CE4F7A78}">
      <dsp:nvSpPr>
        <dsp:cNvPr id="0" name=""/>
        <dsp:cNvSpPr/>
      </dsp:nvSpPr>
      <dsp:spPr>
        <a:xfrm>
          <a:off x="0" y="428148"/>
          <a:ext cx="8502341" cy="65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94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it-IT" sz="1300" kern="1200"/>
            <a:t>Presentazione del setting terapeutico</a:t>
          </a:r>
          <a:endParaRPr lang="en-US" sz="1300" kern="1200"/>
        </a:p>
        <a:p>
          <a:pPr marL="114300" lvl="1" indent="-114300" algn="l" defTabSz="577850">
            <a:lnSpc>
              <a:spcPct val="90000"/>
            </a:lnSpc>
            <a:spcBef>
              <a:spcPct val="0"/>
            </a:spcBef>
            <a:spcAft>
              <a:spcPct val="20000"/>
            </a:spcAft>
            <a:buChar char="•"/>
          </a:pPr>
          <a:r>
            <a:rPr lang="it-IT" sz="1300" kern="1200"/>
            <a:t>Stabilire un clima di fiducia e collaborazione</a:t>
          </a:r>
          <a:endParaRPr lang="en-US" sz="1300" kern="1200"/>
        </a:p>
        <a:p>
          <a:pPr marL="114300" lvl="1" indent="-114300" algn="l" defTabSz="577850">
            <a:lnSpc>
              <a:spcPct val="90000"/>
            </a:lnSpc>
            <a:spcBef>
              <a:spcPct val="0"/>
            </a:spcBef>
            <a:spcAft>
              <a:spcPct val="20000"/>
            </a:spcAft>
            <a:buChar char="•"/>
          </a:pPr>
          <a:r>
            <a:rPr lang="it-IT" sz="1300" kern="1200"/>
            <a:t>Definizione delle aspettative</a:t>
          </a:r>
          <a:endParaRPr lang="en-US" sz="1300" kern="1200"/>
        </a:p>
      </dsp:txBody>
      <dsp:txXfrm>
        <a:off x="0" y="428148"/>
        <a:ext cx="8502341" cy="651014"/>
      </dsp:txXfrm>
    </dsp:sp>
    <dsp:sp modelId="{51E9636F-3AEA-7644-BD34-E81E68323FA3}">
      <dsp:nvSpPr>
        <dsp:cNvPr id="0" name=""/>
        <dsp:cNvSpPr/>
      </dsp:nvSpPr>
      <dsp:spPr>
        <a:xfrm>
          <a:off x="0" y="1079163"/>
          <a:ext cx="8502341" cy="397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b="1" kern="1200"/>
            <a:t>Raccolta delle informazioni</a:t>
          </a:r>
          <a:endParaRPr lang="en-US" sz="1700" kern="1200"/>
        </a:p>
      </dsp:txBody>
      <dsp:txXfrm>
        <a:off x="19419" y="1098582"/>
        <a:ext cx="8463503" cy="358962"/>
      </dsp:txXfrm>
    </dsp:sp>
    <dsp:sp modelId="{19B331A0-04D6-D644-9DBB-8A665D01CA00}">
      <dsp:nvSpPr>
        <dsp:cNvPr id="0" name=""/>
        <dsp:cNvSpPr/>
      </dsp:nvSpPr>
      <dsp:spPr>
        <a:xfrm>
          <a:off x="0" y="1476963"/>
          <a:ext cx="8502341" cy="65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94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it-IT" sz="1300" kern="1200"/>
            <a:t>Esplorazione della domanda del paziente</a:t>
          </a:r>
          <a:endParaRPr lang="en-US" sz="1300" kern="1200"/>
        </a:p>
        <a:p>
          <a:pPr marL="114300" lvl="1" indent="-114300" algn="l" defTabSz="577850">
            <a:lnSpc>
              <a:spcPct val="90000"/>
            </a:lnSpc>
            <a:spcBef>
              <a:spcPct val="0"/>
            </a:spcBef>
            <a:spcAft>
              <a:spcPct val="20000"/>
            </a:spcAft>
            <a:buChar char="•"/>
          </a:pPr>
          <a:r>
            <a:rPr lang="it-IT" sz="1300" kern="1200"/>
            <a:t>Identificazione delle difficoltà e dei sintomi</a:t>
          </a:r>
          <a:endParaRPr lang="en-US" sz="1300" kern="1200"/>
        </a:p>
        <a:p>
          <a:pPr marL="114300" lvl="1" indent="-114300" algn="l" defTabSz="577850">
            <a:lnSpc>
              <a:spcPct val="90000"/>
            </a:lnSpc>
            <a:spcBef>
              <a:spcPct val="0"/>
            </a:spcBef>
            <a:spcAft>
              <a:spcPct val="20000"/>
            </a:spcAft>
            <a:buChar char="•"/>
          </a:pPr>
          <a:r>
            <a:rPr lang="it-IT" sz="1300" kern="1200"/>
            <a:t>Uso di strumenti standardizzati (es. questionari, interviste strutturate)</a:t>
          </a:r>
          <a:endParaRPr lang="en-US" sz="1300" kern="1200"/>
        </a:p>
      </dsp:txBody>
      <dsp:txXfrm>
        <a:off x="0" y="1476963"/>
        <a:ext cx="8502341" cy="651014"/>
      </dsp:txXfrm>
    </dsp:sp>
    <dsp:sp modelId="{3F24D297-06EB-0C49-A0E3-798E08C19B3C}">
      <dsp:nvSpPr>
        <dsp:cNvPr id="0" name=""/>
        <dsp:cNvSpPr/>
      </dsp:nvSpPr>
      <dsp:spPr>
        <a:xfrm>
          <a:off x="0" y="2127978"/>
          <a:ext cx="8502341" cy="397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b="1" kern="1200"/>
            <a:t>Definizione degli obiettivi terapeutici</a:t>
          </a:r>
          <a:endParaRPr lang="en-US" sz="1700" kern="1200"/>
        </a:p>
      </dsp:txBody>
      <dsp:txXfrm>
        <a:off x="19419" y="2147397"/>
        <a:ext cx="8463503" cy="358962"/>
      </dsp:txXfrm>
    </dsp:sp>
    <dsp:sp modelId="{48A1F9FB-1477-3143-B0F6-EBFADB3F7999}">
      <dsp:nvSpPr>
        <dsp:cNvPr id="0" name=""/>
        <dsp:cNvSpPr/>
      </dsp:nvSpPr>
      <dsp:spPr>
        <a:xfrm>
          <a:off x="0" y="2525778"/>
          <a:ext cx="8502341" cy="43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94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it-IT" sz="1300" kern="1200"/>
            <a:t>Concordare obiettivi chiari e realistici</a:t>
          </a:r>
          <a:endParaRPr lang="en-US" sz="1300" kern="1200"/>
        </a:p>
        <a:p>
          <a:pPr marL="114300" lvl="1" indent="-114300" algn="l" defTabSz="577850">
            <a:lnSpc>
              <a:spcPct val="90000"/>
            </a:lnSpc>
            <a:spcBef>
              <a:spcPct val="0"/>
            </a:spcBef>
            <a:spcAft>
              <a:spcPct val="20000"/>
            </a:spcAft>
            <a:buChar char="•"/>
          </a:pPr>
          <a:r>
            <a:rPr lang="it-IT" sz="1300" kern="1200"/>
            <a:t>Spiegare il modello cognitivo-comportamentale del disagio</a:t>
          </a:r>
          <a:endParaRPr lang="en-US" sz="1300" kern="1200"/>
        </a:p>
      </dsp:txBody>
      <dsp:txXfrm>
        <a:off x="0" y="2525778"/>
        <a:ext cx="8502341" cy="431077"/>
      </dsp:txXfrm>
    </dsp:sp>
    <dsp:sp modelId="{3494CFA7-5F03-5541-96E1-F25B4854E0ED}">
      <dsp:nvSpPr>
        <dsp:cNvPr id="0" name=""/>
        <dsp:cNvSpPr/>
      </dsp:nvSpPr>
      <dsp:spPr>
        <a:xfrm>
          <a:off x="0" y="2956856"/>
          <a:ext cx="8502341" cy="397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b="1" kern="1200"/>
            <a:t>Intervento terapeutico</a:t>
          </a:r>
          <a:endParaRPr lang="en-US" sz="1700" kern="1200"/>
        </a:p>
      </dsp:txBody>
      <dsp:txXfrm>
        <a:off x="19419" y="2976275"/>
        <a:ext cx="8463503" cy="358962"/>
      </dsp:txXfrm>
    </dsp:sp>
    <dsp:sp modelId="{1E67E305-B6ED-CA42-817C-10614F55A76B}">
      <dsp:nvSpPr>
        <dsp:cNvPr id="0" name=""/>
        <dsp:cNvSpPr/>
      </dsp:nvSpPr>
      <dsp:spPr>
        <a:xfrm>
          <a:off x="0" y="3354656"/>
          <a:ext cx="8502341" cy="65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94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it-IT" sz="1300" kern="1200"/>
            <a:t>Applicazione di tecniche di ristrutturazione cognitiva</a:t>
          </a:r>
          <a:endParaRPr lang="en-US" sz="1300" kern="1200"/>
        </a:p>
        <a:p>
          <a:pPr marL="114300" lvl="1" indent="-114300" algn="l" defTabSz="577850">
            <a:lnSpc>
              <a:spcPct val="90000"/>
            </a:lnSpc>
            <a:spcBef>
              <a:spcPct val="0"/>
            </a:spcBef>
            <a:spcAft>
              <a:spcPct val="20000"/>
            </a:spcAft>
            <a:buChar char="•"/>
          </a:pPr>
          <a:r>
            <a:rPr lang="it-IT" sz="1300" kern="1200"/>
            <a:t>Esercizi comportamentali (esposizione, role-playing)</a:t>
          </a:r>
          <a:endParaRPr lang="en-US" sz="1300" kern="1200"/>
        </a:p>
        <a:p>
          <a:pPr marL="114300" lvl="1" indent="-114300" algn="l" defTabSz="577850">
            <a:lnSpc>
              <a:spcPct val="90000"/>
            </a:lnSpc>
            <a:spcBef>
              <a:spcPct val="0"/>
            </a:spcBef>
            <a:spcAft>
              <a:spcPct val="20000"/>
            </a:spcAft>
            <a:buChar char="•"/>
          </a:pPr>
          <a:r>
            <a:rPr lang="it-IT" sz="1300" kern="1200"/>
            <a:t>Homework terapeutici</a:t>
          </a:r>
          <a:endParaRPr lang="en-US" sz="1300" kern="1200"/>
        </a:p>
      </dsp:txBody>
      <dsp:txXfrm>
        <a:off x="0" y="3354656"/>
        <a:ext cx="8502341" cy="651014"/>
      </dsp:txXfrm>
    </dsp:sp>
    <dsp:sp modelId="{EBBCEA11-6CB8-F540-8BB4-6DA22A99950B}">
      <dsp:nvSpPr>
        <dsp:cNvPr id="0" name=""/>
        <dsp:cNvSpPr/>
      </dsp:nvSpPr>
      <dsp:spPr>
        <a:xfrm>
          <a:off x="0" y="4005671"/>
          <a:ext cx="8502341" cy="397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it-IT" sz="1700" kern="1200"/>
            <a:t>Monitoraggio e chiusura della seduta</a:t>
          </a:r>
          <a:endParaRPr lang="en-US" sz="1700" kern="1200"/>
        </a:p>
      </dsp:txBody>
      <dsp:txXfrm>
        <a:off x="19419" y="4025090"/>
        <a:ext cx="8463503" cy="358962"/>
      </dsp:txXfrm>
    </dsp:sp>
    <dsp:sp modelId="{8DC6E18F-2737-984E-BA20-0F277BF021D9}">
      <dsp:nvSpPr>
        <dsp:cNvPr id="0" name=""/>
        <dsp:cNvSpPr/>
      </dsp:nvSpPr>
      <dsp:spPr>
        <a:xfrm>
          <a:off x="0" y="4403471"/>
          <a:ext cx="8502341" cy="65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94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it-IT" sz="1300" kern="1200"/>
            <a:t>Sintesi degli elementi emersi</a:t>
          </a:r>
          <a:endParaRPr lang="en-US" sz="1300" kern="1200"/>
        </a:p>
        <a:p>
          <a:pPr marL="114300" lvl="1" indent="-114300" algn="l" defTabSz="577850">
            <a:lnSpc>
              <a:spcPct val="90000"/>
            </a:lnSpc>
            <a:spcBef>
              <a:spcPct val="0"/>
            </a:spcBef>
            <a:spcAft>
              <a:spcPct val="20000"/>
            </a:spcAft>
            <a:buChar char="•"/>
          </a:pPr>
          <a:r>
            <a:rPr lang="it-IT" sz="1300" kern="1200"/>
            <a:t>Valutazione dell’andamento della terapia</a:t>
          </a:r>
          <a:endParaRPr lang="en-US" sz="1300" kern="1200"/>
        </a:p>
        <a:p>
          <a:pPr marL="114300" lvl="1" indent="-114300" algn="l" defTabSz="577850">
            <a:lnSpc>
              <a:spcPct val="90000"/>
            </a:lnSpc>
            <a:spcBef>
              <a:spcPct val="0"/>
            </a:spcBef>
            <a:spcAft>
              <a:spcPct val="20000"/>
            </a:spcAft>
            <a:buChar char="•"/>
          </a:pPr>
          <a:r>
            <a:rPr lang="it-IT" sz="1300" kern="1200"/>
            <a:t>Riflessione sugli obiettivi futuri</a:t>
          </a:r>
          <a:endParaRPr lang="en-US" sz="1300" kern="1200"/>
        </a:p>
      </dsp:txBody>
      <dsp:txXfrm>
        <a:off x="0" y="4403471"/>
        <a:ext cx="8502341" cy="651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D6682-361C-4B0A-821F-B71FD7B03DF2}">
      <dsp:nvSpPr>
        <dsp:cNvPr id="0" name=""/>
        <dsp:cNvSpPr/>
      </dsp:nvSpPr>
      <dsp:spPr>
        <a:xfrm>
          <a:off x="4218617" y="1561705"/>
          <a:ext cx="1495553" cy="711747"/>
        </a:xfrm>
        <a:custGeom>
          <a:avLst/>
          <a:gdLst/>
          <a:ahLst/>
          <a:cxnLst/>
          <a:rect l="0" t="0" r="0" b="0"/>
          <a:pathLst>
            <a:path>
              <a:moveTo>
                <a:pt x="0" y="0"/>
              </a:moveTo>
              <a:lnTo>
                <a:pt x="0" y="485035"/>
              </a:lnTo>
              <a:lnTo>
                <a:pt x="1495553" y="485035"/>
              </a:lnTo>
              <a:lnTo>
                <a:pt x="1495553" y="7117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B9824C-F196-473C-9736-3463F278B879}">
      <dsp:nvSpPr>
        <dsp:cNvPr id="0" name=""/>
        <dsp:cNvSpPr/>
      </dsp:nvSpPr>
      <dsp:spPr>
        <a:xfrm>
          <a:off x="2723063" y="1561705"/>
          <a:ext cx="1495553" cy="711747"/>
        </a:xfrm>
        <a:custGeom>
          <a:avLst/>
          <a:gdLst/>
          <a:ahLst/>
          <a:cxnLst/>
          <a:rect l="0" t="0" r="0" b="0"/>
          <a:pathLst>
            <a:path>
              <a:moveTo>
                <a:pt x="1495553" y="0"/>
              </a:moveTo>
              <a:lnTo>
                <a:pt x="1495553" y="485035"/>
              </a:lnTo>
              <a:lnTo>
                <a:pt x="0" y="485035"/>
              </a:lnTo>
              <a:lnTo>
                <a:pt x="0" y="7117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5AFBE1-5063-4DC0-B340-2D610DED5CF0}">
      <dsp:nvSpPr>
        <dsp:cNvPr id="0" name=""/>
        <dsp:cNvSpPr/>
      </dsp:nvSpPr>
      <dsp:spPr>
        <a:xfrm>
          <a:off x="3874" y="7689"/>
          <a:ext cx="2447270" cy="15540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8CC59-9194-4F52-89BA-D5DC53000C58}">
      <dsp:nvSpPr>
        <dsp:cNvPr id="0" name=""/>
        <dsp:cNvSpPr/>
      </dsp:nvSpPr>
      <dsp:spPr>
        <a:xfrm>
          <a:off x="275793" y="266012"/>
          <a:ext cx="2447270" cy="15540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ct val="35000"/>
            </a:spcAft>
            <a:buNone/>
          </a:pPr>
          <a:r>
            <a:rPr lang="it-IT" sz="1100" kern="1200"/>
            <a:t>Il primo colloquio o </a:t>
          </a:r>
          <a:r>
            <a:rPr lang="it-IT" sz="1100" b="1" kern="1200"/>
            <a:t>colloquio di accoglienza </a:t>
          </a:r>
          <a:r>
            <a:rPr lang="it-IT" sz="1100" kern="1200"/>
            <a:t>(dal latino “</a:t>
          </a:r>
          <a:r>
            <a:rPr lang="it-IT" sz="1100" b="1" i="1" kern="1200"/>
            <a:t>colligere</a:t>
          </a:r>
          <a:r>
            <a:rPr lang="it-IT" sz="1100" kern="1200"/>
            <a:t>”: raccogliere presso di sé, ricevere una persona con dimostrazione di affetto) è molto importante in quanto rappresenta il momento in cui “nasce” la relazione tra l’utente e il professionista.</a:t>
          </a:r>
          <a:endParaRPr lang="en-US" sz="1100" kern="1200"/>
        </a:p>
      </dsp:txBody>
      <dsp:txXfrm>
        <a:off x="321309" y="311528"/>
        <a:ext cx="2356238" cy="1462984"/>
      </dsp:txXfrm>
    </dsp:sp>
    <dsp:sp modelId="{D81A4389-78DA-43CF-9266-D586CB5B7D25}">
      <dsp:nvSpPr>
        <dsp:cNvPr id="0" name=""/>
        <dsp:cNvSpPr/>
      </dsp:nvSpPr>
      <dsp:spPr>
        <a:xfrm>
          <a:off x="2994982" y="7689"/>
          <a:ext cx="2447270" cy="15540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2186AC-AA64-49F1-9828-3F83E0EC873F}">
      <dsp:nvSpPr>
        <dsp:cNvPr id="0" name=""/>
        <dsp:cNvSpPr/>
      </dsp:nvSpPr>
      <dsp:spPr>
        <a:xfrm>
          <a:off x="3266901" y="266012"/>
          <a:ext cx="2447270" cy="15540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ct val="35000"/>
            </a:spcAft>
            <a:buNone/>
          </a:pPr>
          <a:r>
            <a:rPr lang="it-IT" sz="1100" kern="1200"/>
            <a:t>Non solo. </a:t>
          </a:r>
          <a:endParaRPr lang="en-US" sz="1100" kern="1200"/>
        </a:p>
      </dsp:txBody>
      <dsp:txXfrm>
        <a:off x="3312417" y="311528"/>
        <a:ext cx="2356238" cy="1462984"/>
      </dsp:txXfrm>
    </dsp:sp>
    <dsp:sp modelId="{97788069-FA5A-4E0C-80BF-04720AA6779B}">
      <dsp:nvSpPr>
        <dsp:cNvPr id="0" name=""/>
        <dsp:cNvSpPr/>
      </dsp:nvSpPr>
      <dsp:spPr>
        <a:xfrm>
          <a:off x="1499428" y="2273453"/>
          <a:ext cx="2447270" cy="15540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845A42-B388-4DC3-A52D-8E5E0515B3EE}">
      <dsp:nvSpPr>
        <dsp:cNvPr id="0" name=""/>
        <dsp:cNvSpPr/>
      </dsp:nvSpPr>
      <dsp:spPr>
        <a:xfrm>
          <a:off x="1771347" y="2531776"/>
          <a:ext cx="2447270" cy="15540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ct val="35000"/>
            </a:spcAft>
            <a:buNone/>
          </a:pPr>
          <a:r>
            <a:rPr lang="it-IT" sz="1100" kern="1200"/>
            <a:t>E’ per il soggetto lo spazio fisico e relazionale in cui si è accolti, ascoltati, accettati, il luogo in cui si può percepire il “fidarsi”.</a:t>
          </a:r>
          <a:endParaRPr lang="en-US" sz="1100" kern="1200"/>
        </a:p>
      </dsp:txBody>
      <dsp:txXfrm>
        <a:off x="1816863" y="2577292"/>
        <a:ext cx="2356238" cy="1462984"/>
      </dsp:txXfrm>
    </dsp:sp>
    <dsp:sp modelId="{7FE003BC-E2E3-4644-AE43-30F98F67CE39}">
      <dsp:nvSpPr>
        <dsp:cNvPr id="0" name=""/>
        <dsp:cNvSpPr/>
      </dsp:nvSpPr>
      <dsp:spPr>
        <a:xfrm>
          <a:off x="4490536" y="2273453"/>
          <a:ext cx="2447270" cy="15540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128A90-6625-49F0-8A79-B69776E83C73}">
      <dsp:nvSpPr>
        <dsp:cNvPr id="0" name=""/>
        <dsp:cNvSpPr/>
      </dsp:nvSpPr>
      <dsp:spPr>
        <a:xfrm>
          <a:off x="4762455" y="2531776"/>
          <a:ext cx="2447270" cy="15540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ct val="35000"/>
            </a:spcAft>
            <a:buNone/>
          </a:pPr>
          <a:r>
            <a:rPr lang="it-IT" sz="1100" kern="1200"/>
            <a:t>Per il professionista, è la fase in cui mettersi in una posizione d’ascolto attivo per conoscere l’altro, cosa ci sta portando cercando di comprenderne il punto di vista.</a:t>
          </a:r>
          <a:endParaRPr lang="en-US" sz="1100" kern="1200"/>
        </a:p>
      </dsp:txBody>
      <dsp:txXfrm>
        <a:off x="4807971" y="2577292"/>
        <a:ext cx="2356238" cy="14629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65076-B053-40DB-BB74-94094F832CE1}">
      <dsp:nvSpPr>
        <dsp:cNvPr id="0" name=""/>
        <dsp:cNvSpPr/>
      </dsp:nvSpPr>
      <dsp:spPr>
        <a:xfrm>
          <a:off x="0" y="2497"/>
          <a:ext cx="7213600" cy="11327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5D7189-BDFE-4751-9C73-3CB03B9335EA}">
      <dsp:nvSpPr>
        <dsp:cNvPr id="0" name=""/>
        <dsp:cNvSpPr/>
      </dsp:nvSpPr>
      <dsp:spPr>
        <a:xfrm>
          <a:off x="342654" y="257364"/>
          <a:ext cx="623616" cy="6230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37B901-ED91-44A4-A537-9DF90F619D5F}">
      <dsp:nvSpPr>
        <dsp:cNvPr id="0" name=""/>
        <dsp:cNvSpPr/>
      </dsp:nvSpPr>
      <dsp:spPr>
        <a:xfrm>
          <a:off x="1308924" y="2497"/>
          <a:ext cx="5884517"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622300">
            <a:lnSpc>
              <a:spcPct val="90000"/>
            </a:lnSpc>
            <a:spcBef>
              <a:spcPct val="0"/>
            </a:spcBef>
            <a:spcAft>
              <a:spcPct val="35000"/>
            </a:spcAft>
            <a:buNone/>
          </a:pPr>
          <a:r>
            <a:rPr lang="it-IT" sz="1400" kern="1200"/>
            <a:t>Lo scopo della prima parte del colloquio è </a:t>
          </a:r>
          <a:r>
            <a:rPr lang="it-IT" sz="1400" b="1" kern="1200"/>
            <a:t>ottenere un’ampia e precisa analisi dei disturbi e dei problemi lamentati dal paziente</a:t>
          </a:r>
          <a:r>
            <a:rPr lang="it-IT" sz="1400" kern="1200"/>
            <a:t>. In generale il primo colloquio (e tutto il ciclo di colloqui iniziali) utilizza in primo luogo materiale verbale ed esplora il sistema cognitivo verbale. </a:t>
          </a:r>
          <a:endParaRPr lang="en-US" sz="1400" kern="1200"/>
        </a:p>
      </dsp:txBody>
      <dsp:txXfrm>
        <a:off x="1308924" y="2497"/>
        <a:ext cx="5884517" cy="1168138"/>
      </dsp:txXfrm>
    </dsp:sp>
    <dsp:sp modelId="{6A893B40-568D-45F6-B861-CE0E10C5E682}">
      <dsp:nvSpPr>
        <dsp:cNvPr id="0" name=""/>
        <dsp:cNvSpPr/>
      </dsp:nvSpPr>
      <dsp:spPr>
        <a:xfrm>
          <a:off x="0" y="1462671"/>
          <a:ext cx="7213600" cy="11327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DDC71-9177-4D84-86F8-9D18949C660C}">
      <dsp:nvSpPr>
        <dsp:cNvPr id="0" name=""/>
        <dsp:cNvSpPr/>
      </dsp:nvSpPr>
      <dsp:spPr>
        <a:xfrm>
          <a:off x="366438" y="1753155"/>
          <a:ext cx="623616" cy="6230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83D0CC-B2DA-47C4-A7BF-2432FC1FC788}">
      <dsp:nvSpPr>
        <dsp:cNvPr id="0" name=""/>
        <dsp:cNvSpPr/>
      </dsp:nvSpPr>
      <dsp:spPr>
        <a:xfrm>
          <a:off x="1308924" y="1462671"/>
          <a:ext cx="5884517"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622300">
            <a:lnSpc>
              <a:spcPct val="90000"/>
            </a:lnSpc>
            <a:spcBef>
              <a:spcPct val="0"/>
            </a:spcBef>
            <a:spcAft>
              <a:spcPct val="35000"/>
            </a:spcAft>
            <a:buNone/>
          </a:pPr>
          <a:r>
            <a:rPr lang="it-IT" sz="1400" kern="1200"/>
            <a:t>In secondo luogo rappresenta un setting di osservazioni specifico e ben strutturato: consente un’esplorazione anche del sistema comportamentale-motorio. </a:t>
          </a:r>
          <a:endParaRPr lang="en-US" sz="1400" kern="1200"/>
        </a:p>
      </dsp:txBody>
      <dsp:txXfrm>
        <a:off x="1308924" y="1462671"/>
        <a:ext cx="5884517" cy="1168138"/>
      </dsp:txXfrm>
    </dsp:sp>
    <dsp:sp modelId="{20E24C96-57DF-4F34-9696-B952BC3E820C}">
      <dsp:nvSpPr>
        <dsp:cNvPr id="0" name=""/>
        <dsp:cNvSpPr/>
      </dsp:nvSpPr>
      <dsp:spPr>
        <a:xfrm>
          <a:off x="0" y="2922845"/>
          <a:ext cx="7213600" cy="11327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33ED08-2751-4727-BACE-A26B8E857B53}">
      <dsp:nvSpPr>
        <dsp:cNvPr id="0" name=""/>
        <dsp:cNvSpPr/>
      </dsp:nvSpPr>
      <dsp:spPr>
        <a:xfrm>
          <a:off x="342654" y="3177711"/>
          <a:ext cx="623616" cy="6230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295D2D-5842-493F-BDE9-F446AFEB61BE}">
      <dsp:nvSpPr>
        <dsp:cNvPr id="0" name=""/>
        <dsp:cNvSpPr/>
      </dsp:nvSpPr>
      <dsp:spPr>
        <a:xfrm>
          <a:off x="1308924" y="2922845"/>
          <a:ext cx="5884517"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622300">
            <a:lnSpc>
              <a:spcPct val="90000"/>
            </a:lnSpc>
            <a:spcBef>
              <a:spcPct val="0"/>
            </a:spcBef>
            <a:spcAft>
              <a:spcPct val="35000"/>
            </a:spcAft>
            <a:buNone/>
          </a:pPr>
          <a:r>
            <a:rPr lang="it-IT" sz="1400" kern="1200"/>
            <a:t>Nonostante sia invalso l’uso di parlare di primo colloquio, è raro che tutto si risolva in un unico incontro. </a:t>
          </a:r>
          <a:r>
            <a:rPr lang="it-IT" sz="1400" b="1" kern="1200"/>
            <a:t>Solitamente si tratta di 2-3 colloqui nel corso dell’assessment iniziale. </a:t>
          </a:r>
          <a:endParaRPr lang="en-US" sz="1400" kern="1200"/>
        </a:p>
      </dsp:txBody>
      <dsp:txXfrm>
        <a:off x="1308924" y="2922845"/>
        <a:ext cx="5884517" cy="1168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543C1-F089-454E-8516-1907332B2E42}">
      <dsp:nvSpPr>
        <dsp:cNvPr id="0" name=""/>
        <dsp:cNvSpPr/>
      </dsp:nvSpPr>
      <dsp:spPr>
        <a:xfrm>
          <a:off x="0" y="2473640"/>
          <a:ext cx="8179594" cy="8119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it-IT" sz="1500" kern="1200"/>
            <a:t>c) Non è una procedura passiva di raccolta e registrazione di informazioni: è un </a:t>
          </a:r>
          <a:r>
            <a:rPr lang="it-IT" sz="1500" b="1" kern="1200"/>
            <a:t>processo deduttivo </a:t>
          </a:r>
          <a:r>
            <a:rPr lang="it-IT" sz="1500" kern="1200"/>
            <a:t>dove si parte da una conoscenza generale per pervenire ad un’osservazione specifica </a:t>
          </a:r>
          <a:endParaRPr lang="en-US" sz="1500" kern="1200"/>
        </a:p>
      </dsp:txBody>
      <dsp:txXfrm>
        <a:off x="0" y="2473640"/>
        <a:ext cx="8179594" cy="811903"/>
      </dsp:txXfrm>
    </dsp:sp>
    <dsp:sp modelId="{BB04A5AA-35F2-45E8-BC68-4638BC3D7644}">
      <dsp:nvSpPr>
        <dsp:cNvPr id="0" name=""/>
        <dsp:cNvSpPr/>
      </dsp:nvSpPr>
      <dsp:spPr>
        <a:xfrm rot="10800000">
          <a:off x="0" y="1237110"/>
          <a:ext cx="8179594" cy="1248708"/>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it-IT" sz="1500" kern="1200"/>
            <a:t>b) Utilizza le </a:t>
          </a:r>
          <a:r>
            <a:rPr lang="it-IT" sz="1500" b="1" kern="1200"/>
            <a:t>variabili di relazione tra paziente e terapeuta </a:t>
          </a:r>
          <a:r>
            <a:rPr lang="it-IT" sz="1500" kern="1200"/>
            <a:t>come esempio di comportamento interpersonale significativo, e quindi come una delle fonti di informazione </a:t>
          </a:r>
          <a:endParaRPr lang="en-US" sz="1500" kern="1200"/>
        </a:p>
      </dsp:txBody>
      <dsp:txXfrm rot="10800000">
        <a:off x="0" y="1237110"/>
        <a:ext cx="8179594" cy="811373"/>
      </dsp:txXfrm>
    </dsp:sp>
    <dsp:sp modelId="{B9A8069B-3B5E-413F-A3E1-BB8AE6837DDD}">
      <dsp:nvSpPr>
        <dsp:cNvPr id="0" name=""/>
        <dsp:cNvSpPr/>
      </dsp:nvSpPr>
      <dsp:spPr>
        <a:xfrm rot="10800000">
          <a:off x="0" y="580"/>
          <a:ext cx="8179594" cy="1248708"/>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it-IT" sz="1500" kern="1200"/>
            <a:t>a) </a:t>
          </a:r>
          <a:r>
            <a:rPr lang="it-IT" sz="1500" b="1" kern="1200"/>
            <a:t>Esame del problema </a:t>
          </a:r>
          <a:r>
            <a:rPr lang="it-IT" sz="1500" kern="1200"/>
            <a:t>e non semplicemente l’ascolto e/o stabilire una relazione collaborativa con il paziente </a:t>
          </a:r>
          <a:endParaRPr lang="en-US" sz="1500" kern="1200"/>
        </a:p>
      </dsp:txBody>
      <dsp:txXfrm rot="10800000">
        <a:off x="0" y="580"/>
        <a:ext cx="8179594" cy="8113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DBD2B-F75E-4BDB-8B59-652FA1027AC0}">
      <dsp:nvSpPr>
        <dsp:cNvPr id="0" name=""/>
        <dsp:cNvSpPr/>
      </dsp:nvSpPr>
      <dsp:spPr>
        <a:xfrm>
          <a:off x="717" y="377619"/>
          <a:ext cx="1160578" cy="11605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039988-EC01-414F-8AB2-F7CC09ABE126}">
      <dsp:nvSpPr>
        <dsp:cNvPr id="0" name=""/>
        <dsp:cNvSpPr/>
      </dsp:nvSpPr>
      <dsp:spPr>
        <a:xfrm>
          <a:off x="717" y="1681742"/>
          <a:ext cx="3315937" cy="93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it-IT" sz="1400" kern="1200"/>
            <a:t>L’accoglienza consente di definire gli elementi oggettivi del contesto di appartenenza dell’utente attraverso la raccolta dei dati personali socio anagrafici come: </a:t>
          </a:r>
          <a:endParaRPr lang="en-US" sz="1400" kern="1200"/>
        </a:p>
      </dsp:txBody>
      <dsp:txXfrm>
        <a:off x="717" y="1681742"/>
        <a:ext cx="3315937" cy="932607"/>
      </dsp:txXfrm>
    </dsp:sp>
    <dsp:sp modelId="{D94DED05-5C14-4937-9B31-6E51C8CFAEDA}">
      <dsp:nvSpPr>
        <dsp:cNvPr id="0" name=""/>
        <dsp:cNvSpPr/>
      </dsp:nvSpPr>
      <dsp:spPr>
        <a:xfrm>
          <a:off x="717" y="2681114"/>
          <a:ext cx="3315937" cy="1034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it-IT" sz="1100" kern="1200"/>
            <a:t>l’età, il livello di scolarizzazione, la situazione lavorativa, lo stato civile, l’abitazione, numero di figli, etc. </a:t>
          </a:r>
          <a:endParaRPr lang="en-US" sz="1100" kern="1200"/>
        </a:p>
      </dsp:txBody>
      <dsp:txXfrm>
        <a:off x="717" y="2681114"/>
        <a:ext cx="3315937" cy="1034747"/>
      </dsp:txXfrm>
    </dsp:sp>
    <dsp:sp modelId="{052FD275-4556-4A88-A58D-89F373F57D28}">
      <dsp:nvSpPr>
        <dsp:cNvPr id="0" name=""/>
        <dsp:cNvSpPr/>
      </dsp:nvSpPr>
      <dsp:spPr>
        <a:xfrm>
          <a:off x="3896944" y="377619"/>
          <a:ext cx="1160578" cy="11605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F22EBB-1515-4442-B8D1-42EE50E1434B}">
      <dsp:nvSpPr>
        <dsp:cNvPr id="0" name=""/>
        <dsp:cNvSpPr/>
      </dsp:nvSpPr>
      <dsp:spPr>
        <a:xfrm>
          <a:off x="3896944" y="1681742"/>
          <a:ext cx="3315937" cy="932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it-IT" sz="1400" kern="1200"/>
            <a:t>Si passa poi a comprendere l’iter che li ha portati fino a noi: </a:t>
          </a:r>
          <a:endParaRPr lang="en-US" sz="1400" kern="1200"/>
        </a:p>
      </dsp:txBody>
      <dsp:txXfrm>
        <a:off x="3896944" y="1681742"/>
        <a:ext cx="3315937" cy="932607"/>
      </dsp:txXfrm>
    </dsp:sp>
    <dsp:sp modelId="{006B9569-2CDD-4AFC-B71A-DC8BBA7C5AF9}">
      <dsp:nvSpPr>
        <dsp:cNvPr id="0" name=""/>
        <dsp:cNvSpPr/>
      </dsp:nvSpPr>
      <dsp:spPr>
        <a:xfrm>
          <a:off x="3894822" y="2272544"/>
          <a:ext cx="3315937" cy="1034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it-IT" sz="1100" kern="1200" dirty="0"/>
            <a:t>da chi l’utente ha ricevuto i nostri riferimenti, come mai si erano rivolti a quella persona e/o a quel servizio, che può essere un consultorio, una Asl, i Servizi Sociali, oppure un semplice passaparola tra conoscenti. Questo al fine di individuare un altro aspetto del contesto: il rapporto tra l’utente ed eventuale committente. </a:t>
          </a:r>
          <a:endParaRPr lang="en-US" sz="1100" kern="1200" dirty="0"/>
        </a:p>
      </dsp:txBody>
      <dsp:txXfrm>
        <a:off x="3894822" y="2272544"/>
        <a:ext cx="3315937" cy="10347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8A1FB-65EC-4892-AD09-05CCBA45D68F}">
      <dsp:nvSpPr>
        <dsp:cNvPr id="0" name=""/>
        <dsp:cNvSpPr/>
      </dsp:nvSpPr>
      <dsp:spPr>
        <a:xfrm>
          <a:off x="0" y="0"/>
          <a:ext cx="7213600"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2D3E9-B9F9-49E1-BC3A-C27DEB1BD4B5}">
      <dsp:nvSpPr>
        <dsp:cNvPr id="0" name=""/>
        <dsp:cNvSpPr/>
      </dsp:nvSpPr>
      <dsp:spPr>
        <a:xfrm>
          <a:off x="0" y="0"/>
          <a:ext cx="7213600" cy="2046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Si approfondisce quindi il motivo o problema che ha spinto l’utente a richiedere la nostra consulenza, facendoci indicare da quanto tempo la persona presenta una determinata difficoltà, quando è stata presa la decisione di chiedere aiuto, perché proprio in quel momento e non prima, se precedentemente ci si era rivolti ad altri professionisti del settore, che tipo di soluzioni erano state prospettate, se erano state attivate e con quali esiti. </a:t>
          </a:r>
          <a:endParaRPr lang="en-US" sz="1800" kern="1200"/>
        </a:p>
      </dsp:txBody>
      <dsp:txXfrm>
        <a:off x="0" y="0"/>
        <a:ext cx="7213600" cy="2046741"/>
      </dsp:txXfrm>
    </dsp:sp>
    <dsp:sp modelId="{C235250A-3A36-48E2-A72F-484B71D50547}">
      <dsp:nvSpPr>
        <dsp:cNvPr id="0" name=""/>
        <dsp:cNvSpPr/>
      </dsp:nvSpPr>
      <dsp:spPr>
        <a:xfrm>
          <a:off x="0" y="2046741"/>
          <a:ext cx="7213600"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0DBA9-8314-4B3E-B921-89997F58DDAC}">
      <dsp:nvSpPr>
        <dsp:cNvPr id="0" name=""/>
        <dsp:cNvSpPr/>
      </dsp:nvSpPr>
      <dsp:spPr>
        <a:xfrm>
          <a:off x="0" y="2046741"/>
          <a:ext cx="7213600" cy="2046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Questa fase dell’accoglienza è quella che è stata definita, da Renzo Carli, “</a:t>
          </a:r>
          <a:r>
            <a:rPr lang="it-IT" sz="1800" b="1" kern="1200"/>
            <a:t>analisi della domanda</a:t>
          </a:r>
          <a:r>
            <a:rPr lang="it-IT" sz="1800" kern="1200"/>
            <a:t>” (1987).</a:t>
          </a:r>
          <a:endParaRPr lang="en-US" sz="1800" kern="1200"/>
        </a:p>
      </dsp:txBody>
      <dsp:txXfrm>
        <a:off x="0" y="2046741"/>
        <a:ext cx="7213600" cy="20467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67E44-56ED-4C15-B480-C6495BDEE51B}">
      <dsp:nvSpPr>
        <dsp:cNvPr id="0" name=""/>
        <dsp:cNvSpPr/>
      </dsp:nvSpPr>
      <dsp:spPr>
        <a:xfrm>
          <a:off x="0" y="665190"/>
          <a:ext cx="7213600" cy="12280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666111-CF9B-4ABD-8866-53CA4F0613F9}">
      <dsp:nvSpPr>
        <dsp:cNvPr id="0" name=""/>
        <dsp:cNvSpPr/>
      </dsp:nvSpPr>
      <dsp:spPr>
        <a:xfrm>
          <a:off x="371483" y="941500"/>
          <a:ext cx="675424" cy="675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B8F7EE-72A1-48DE-A7F7-8AA027566F48}">
      <dsp:nvSpPr>
        <dsp:cNvPr id="0" name=""/>
        <dsp:cNvSpPr/>
      </dsp:nvSpPr>
      <dsp:spPr>
        <a:xfrm>
          <a:off x="1418391" y="665190"/>
          <a:ext cx="5795208"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622300">
            <a:lnSpc>
              <a:spcPct val="90000"/>
            </a:lnSpc>
            <a:spcBef>
              <a:spcPct val="0"/>
            </a:spcBef>
            <a:spcAft>
              <a:spcPct val="35000"/>
            </a:spcAft>
            <a:buNone/>
          </a:pPr>
          <a:r>
            <a:rPr lang="it-IT" sz="1400" kern="1200"/>
            <a:t>Sottolineiamo che l’accoglienza non è necessariamente propedeutica ad una “presa in carico”, infatti il contatto col consulente può esaurirsi in questo unico incontro oppure al contrario si configura come il punto di partenza per successivi incontri.</a:t>
          </a:r>
          <a:endParaRPr lang="en-US" sz="1400" kern="1200"/>
        </a:p>
      </dsp:txBody>
      <dsp:txXfrm>
        <a:off x="1418391" y="665190"/>
        <a:ext cx="5795208" cy="1228044"/>
      </dsp:txXfrm>
    </dsp:sp>
    <dsp:sp modelId="{1E32CF08-5C37-484E-BF76-95AADE97176A}">
      <dsp:nvSpPr>
        <dsp:cNvPr id="0" name=""/>
        <dsp:cNvSpPr/>
      </dsp:nvSpPr>
      <dsp:spPr>
        <a:xfrm>
          <a:off x="0" y="2200246"/>
          <a:ext cx="7213600" cy="12280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72DF89-A911-457A-827C-5C6E38A48ADC}">
      <dsp:nvSpPr>
        <dsp:cNvPr id="0" name=""/>
        <dsp:cNvSpPr/>
      </dsp:nvSpPr>
      <dsp:spPr>
        <a:xfrm>
          <a:off x="371483" y="2476556"/>
          <a:ext cx="675424" cy="675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F9E245-FF45-4999-80CF-CCD3229E5424}">
      <dsp:nvSpPr>
        <dsp:cNvPr id="0" name=""/>
        <dsp:cNvSpPr/>
      </dsp:nvSpPr>
      <dsp:spPr>
        <a:xfrm>
          <a:off x="1418391" y="2200246"/>
          <a:ext cx="5795208"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622300">
            <a:lnSpc>
              <a:spcPct val="90000"/>
            </a:lnSpc>
            <a:spcBef>
              <a:spcPct val="0"/>
            </a:spcBef>
            <a:spcAft>
              <a:spcPct val="35000"/>
            </a:spcAft>
            <a:buNone/>
          </a:pPr>
          <a:r>
            <a:rPr lang="it-IT" sz="1400" kern="1200"/>
            <a:t>In questa sede per </a:t>
          </a:r>
          <a:r>
            <a:rPr lang="it-IT" sz="1400" b="1" kern="1200"/>
            <a:t>presa in carico </a:t>
          </a:r>
          <a:r>
            <a:rPr lang="it-IT" sz="1400" kern="1200"/>
            <a:t>intendiamo, in accordo con l’utente, l’inizio di un intervento, che può essere a medio e/o a lungo termine, di tipo psicologico clinico volto alla comprensione del problema, non trascurando lo sviluppo di capacità, abilità e competenze del soggetto portatore del disagio. </a:t>
          </a:r>
          <a:endParaRPr lang="en-US" sz="1400" kern="1200"/>
        </a:p>
      </dsp:txBody>
      <dsp:txXfrm>
        <a:off x="1418391" y="2200246"/>
        <a:ext cx="5795208" cy="12280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D90C71-07D0-40D6-87D1-9FBDBD34CB97}" type="datetimeFigureOut">
              <a:rPr lang="it-IT" smtClean="0"/>
              <a:t>18/02/25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E94E06-D9B5-48CD-A421-CD1505B945AB}" type="slidenum">
              <a:rPr lang="it-IT" smtClean="0"/>
              <a:t>‹N›</a:t>
            </a:fld>
            <a:endParaRPr lang="it-IT"/>
          </a:p>
        </p:txBody>
      </p:sp>
    </p:spTree>
    <p:extLst>
      <p:ext uri="{BB962C8B-B14F-4D97-AF65-F5344CB8AC3E}">
        <p14:creationId xmlns:p14="http://schemas.microsoft.com/office/powerpoint/2010/main" val="90210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E94E06-D9B5-48CD-A421-CD1505B945AB}" type="slidenum">
              <a:rPr lang="it-IT" smtClean="0"/>
              <a:t>1</a:t>
            </a:fld>
            <a:endParaRPr lang="it-IT"/>
          </a:p>
        </p:txBody>
      </p:sp>
    </p:spTree>
    <p:extLst>
      <p:ext uri="{BB962C8B-B14F-4D97-AF65-F5344CB8AC3E}">
        <p14:creationId xmlns:p14="http://schemas.microsoft.com/office/powerpoint/2010/main" val="725124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E94E06-D9B5-48CD-A421-CD1505B945AB}" type="slidenum">
              <a:rPr lang="it-IT" smtClean="0"/>
              <a:t>32</a:t>
            </a:fld>
            <a:endParaRPr lang="it-IT"/>
          </a:p>
        </p:txBody>
      </p:sp>
    </p:spTree>
    <p:extLst>
      <p:ext uri="{BB962C8B-B14F-4D97-AF65-F5344CB8AC3E}">
        <p14:creationId xmlns:p14="http://schemas.microsoft.com/office/powerpoint/2010/main" val="3901503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Ad esempio:</a:t>
            </a:r>
          </a:p>
          <a:p>
            <a:pPr lvl="1"/>
            <a:r>
              <a:rPr lang="it-IT" dirty="0"/>
              <a:t>un paziente viene inviato alla consultazione psicologica dal medico curante in quanto presenta una serie di disturbi (mal di testa, dolore allo stomaco, vertigini), dei quali non è stata trovata causa organica. </a:t>
            </a:r>
          </a:p>
          <a:p>
            <a:pPr lvl="1"/>
            <a:r>
              <a:rPr lang="it-IT" dirty="0"/>
              <a:t>Il paziente non vorrebbe venire perché crede che il suo malessere sia di origine organica, ma accoglie il consiglio del medico e si rivolge al clinico esprimendo un considerazione della psicologia come pratica che assomiglia alla magia. Quindi il suo scopo potrebbe essere quello di dimostrare che lui dello psicologo non ha alcun bisogno. Oppure desiderare  che lo psicologo gli risolva il problema in fretta.</a:t>
            </a:r>
          </a:p>
          <a:p>
            <a:endParaRPr lang="it-IT" dirty="0"/>
          </a:p>
        </p:txBody>
      </p:sp>
      <p:sp>
        <p:nvSpPr>
          <p:cNvPr id="4" name="Segnaposto numero diapositiva 3"/>
          <p:cNvSpPr>
            <a:spLocks noGrp="1"/>
          </p:cNvSpPr>
          <p:nvPr>
            <p:ph type="sldNum" sz="quarter" idx="10"/>
          </p:nvPr>
        </p:nvSpPr>
        <p:spPr/>
        <p:txBody>
          <a:bodyPr/>
          <a:lstStyle/>
          <a:p>
            <a:fld id="{82E94E06-D9B5-48CD-A421-CD1505B945AB}" type="slidenum">
              <a:rPr lang="it-IT" smtClean="0"/>
              <a:t>33</a:t>
            </a:fld>
            <a:endParaRPr lang="it-IT"/>
          </a:p>
        </p:txBody>
      </p:sp>
    </p:spTree>
    <p:extLst>
      <p:ext uri="{BB962C8B-B14F-4D97-AF65-F5344CB8AC3E}">
        <p14:creationId xmlns:p14="http://schemas.microsoft.com/office/powerpoint/2010/main" val="4013405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E94E06-D9B5-48CD-A421-CD1505B945AB}" type="slidenum">
              <a:rPr lang="it-IT" smtClean="0"/>
              <a:t>34</a:t>
            </a:fld>
            <a:endParaRPr lang="it-IT"/>
          </a:p>
        </p:txBody>
      </p:sp>
    </p:spTree>
    <p:extLst>
      <p:ext uri="{BB962C8B-B14F-4D97-AF65-F5344CB8AC3E}">
        <p14:creationId xmlns:p14="http://schemas.microsoft.com/office/powerpoint/2010/main" val="2037527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E94E06-D9B5-48CD-A421-CD1505B945AB}" type="slidenum">
              <a:rPr lang="it-IT" smtClean="0"/>
              <a:t>36</a:t>
            </a:fld>
            <a:endParaRPr lang="it-IT"/>
          </a:p>
        </p:txBody>
      </p:sp>
    </p:spTree>
    <p:extLst>
      <p:ext uri="{BB962C8B-B14F-4D97-AF65-F5344CB8AC3E}">
        <p14:creationId xmlns:p14="http://schemas.microsoft.com/office/powerpoint/2010/main" val="3656399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E94E06-D9B5-48CD-A421-CD1505B945AB}" type="slidenum">
              <a:rPr lang="it-IT" smtClean="0"/>
              <a:t>40</a:t>
            </a:fld>
            <a:endParaRPr lang="it-IT"/>
          </a:p>
        </p:txBody>
      </p:sp>
    </p:spTree>
    <p:extLst>
      <p:ext uri="{BB962C8B-B14F-4D97-AF65-F5344CB8AC3E}">
        <p14:creationId xmlns:p14="http://schemas.microsoft.com/office/powerpoint/2010/main" val="13013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E94E06-D9B5-48CD-A421-CD1505B945AB}" type="slidenum">
              <a:rPr lang="it-IT" smtClean="0"/>
              <a:t>42</a:t>
            </a:fld>
            <a:endParaRPr lang="it-IT"/>
          </a:p>
        </p:txBody>
      </p:sp>
    </p:spTree>
    <p:extLst>
      <p:ext uri="{BB962C8B-B14F-4D97-AF65-F5344CB8AC3E}">
        <p14:creationId xmlns:p14="http://schemas.microsoft.com/office/powerpoint/2010/main" val="3818923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E94E06-D9B5-48CD-A421-CD1505B945AB}" type="slidenum">
              <a:rPr lang="it-IT" smtClean="0"/>
              <a:t>44</a:t>
            </a:fld>
            <a:endParaRPr lang="it-IT"/>
          </a:p>
        </p:txBody>
      </p:sp>
    </p:spTree>
    <p:extLst>
      <p:ext uri="{BB962C8B-B14F-4D97-AF65-F5344CB8AC3E}">
        <p14:creationId xmlns:p14="http://schemas.microsoft.com/office/powerpoint/2010/main" val="3619109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eaLnBrk="1" hangingPunct="1">
              <a:lnSpc>
                <a:spcPct val="90000"/>
              </a:lnSpc>
              <a:defRPr/>
            </a:pPr>
            <a:r>
              <a:rPr lang="it-IT" b="1" dirty="0">
                <a:solidFill>
                  <a:srgbClr val="FF3300"/>
                </a:solidFill>
              </a:rPr>
              <a:t>Transizione graduale</a:t>
            </a:r>
          </a:p>
          <a:p>
            <a:pPr algn="just" eaLnBrk="1" hangingPunct="1">
              <a:lnSpc>
                <a:spcPct val="90000"/>
              </a:lnSpc>
              <a:defRPr/>
            </a:pPr>
            <a:r>
              <a:rPr lang="it-IT" dirty="0">
                <a:solidFill>
                  <a:srgbClr val="FF3300"/>
                </a:solidFill>
              </a:rPr>
              <a:t>causa-effetto:</a:t>
            </a:r>
            <a:r>
              <a:rPr lang="it-IT" dirty="0"/>
              <a:t> si assume che un evento riferito possa incidere sul funzionamento del P. Esempi possono essere l’abuso di sostanze e i loro effetti, o eventi della vita e loro conseguenze, o una malattia fisica e il suo impatto.</a:t>
            </a:r>
          </a:p>
          <a:p>
            <a:pPr algn="just" eaLnBrk="1" hangingPunct="1">
              <a:lnSpc>
                <a:spcPct val="90000"/>
              </a:lnSpc>
              <a:defRPr/>
            </a:pPr>
            <a:endParaRPr lang="it-IT" dirty="0"/>
          </a:p>
          <a:p>
            <a:pPr algn="just" eaLnBrk="1" hangingPunct="1">
              <a:lnSpc>
                <a:spcPct val="90000"/>
              </a:lnSpc>
              <a:defRPr/>
            </a:pPr>
            <a:r>
              <a:rPr lang="it-IT" dirty="0">
                <a:solidFill>
                  <a:srgbClr val="FF3300"/>
                </a:solidFill>
              </a:rPr>
              <a:t>temporale:</a:t>
            </a:r>
            <a:r>
              <a:rPr lang="it-IT" dirty="0"/>
              <a:t> la transizione tra i sintomi è attuata collocandoli nel medesimo contesto temporale.</a:t>
            </a:r>
          </a:p>
          <a:p>
            <a:endParaRPr lang="it-IT" dirty="0"/>
          </a:p>
          <a:p>
            <a:r>
              <a:rPr lang="it-IT" b="1" dirty="0"/>
              <a:t>Transizione accentuata</a:t>
            </a:r>
          </a:p>
          <a:p>
            <a:pPr algn="just" eaLnBrk="1" hangingPunct="1">
              <a:lnSpc>
                <a:spcPct val="90000"/>
              </a:lnSpc>
              <a:defRPr/>
            </a:pPr>
            <a:r>
              <a:rPr lang="it-IT" dirty="0"/>
              <a:t>I passaggi accentuati sottolineano il cambiamento di argomento: accantonano il tema precedente, enfatizzando ciò che si va ad introdurre.</a:t>
            </a:r>
          </a:p>
          <a:p>
            <a:pPr algn="just" eaLnBrk="1" hangingPunct="1">
              <a:lnSpc>
                <a:spcPct val="90000"/>
              </a:lnSpc>
              <a:defRPr/>
            </a:pPr>
            <a:r>
              <a:rPr lang="it-IT" dirty="0"/>
              <a:t>Una transizione di questo tipo può essere introdotta riassumendo quanto è stato discusso fino ad un certo punto del colloquio, prima di passare ad un nuovo argomento</a:t>
            </a:r>
          </a:p>
          <a:p>
            <a:endParaRPr lang="it-IT" dirty="0"/>
          </a:p>
          <a:p>
            <a:r>
              <a:rPr lang="it-IT" b="1" dirty="0"/>
              <a:t>Transizione improvvisa</a:t>
            </a:r>
          </a:p>
          <a:p>
            <a:pPr algn="just" eaLnBrk="1" hangingPunct="1">
              <a:lnSpc>
                <a:spcPct val="90000"/>
              </a:lnSpc>
              <a:defRPr/>
            </a:pPr>
            <a:r>
              <a:rPr lang="it-IT" dirty="0"/>
              <a:t>I passaggi improvvisi introducono il nuovo argomento con poco preavviso e di solito vengono posti volutamente in modo privo di tatto, fino ad essere quasi “imbarazzanti”, come una forma di “contro-interrogatorio” che impedisce al P. di continuare a presentare i dati secondo l’impostazione che ha deciso di seguire.</a:t>
            </a:r>
          </a:p>
          <a:p>
            <a:pPr algn="just" eaLnBrk="1" hangingPunct="1">
              <a:lnSpc>
                <a:spcPct val="90000"/>
              </a:lnSpc>
              <a:defRPr/>
            </a:pPr>
            <a:r>
              <a:rPr lang="it-IT" dirty="0"/>
              <a:t>È utile con P. che mentono o simulano dei sintomi, in quanto li coglie di sorpresa.</a:t>
            </a:r>
          </a:p>
          <a:p>
            <a:endParaRPr lang="it-IT" dirty="0"/>
          </a:p>
        </p:txBody>
      </p:sp>
      <p:sp>
        <p:nvSpPr>
          <p:cNvPr id="4" name="Segnaposto numero diapositiva 3"/>
          <p:cNvSpPr>
            <a:spLocks noGrp="1"/>
          </p:cNvSpPr>
          <p:nvPr>
            <p:ph type="sldNum" sz="quarter" idx="10"/>
          </p:nvPr>
        </p:nvSpPr>
        <p:spPr/>
        <p:txBody>
          <a:bodyPr/>
          <a:lstStyle/>
          <a:p>
            <a:fld id="{82E94E06-D9B5-48CD-A421-CD1505B945AB}" type="slidenum">
              <a:rPr lang="it-IT" smtClean="0"/>
              <a:t>46</a:t>
            </a:fld>
            <a:endParaRPr lang="it-IT"/>
          </a:p>
        </p:txBody>
      </p:sp>
    </p:spTree>
    <p:extLst>
      <p:ext uri="{BB962C8B-B14F-4D97-AF65-F5344CB8AC3E}">
        <p14:creationId xmlns:p14="http://schemas.microsoft.com/office/powerpoint/2010/main" val="1921313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eaLnBrk="1" hangingPunct="1">
              <a:lnSpc>
                <a:spcPct val="90000"/>
              </a:lnSpc>
              <a:defRPr/>
            </a:pPr>
            <a:r>
              <a:rPr lang="it-IT" b="1" dirty="0">
                <a:solidFill>
                  <a:srgbClr val="FF3300"/>
                </a:solidFill>
              </a:rPr>
              <a:t>Transizione graduale</a:t>
            </a:r>
          </a:p>
          <a:p>
            <a:pPr algn="just" eaLnBrk="1" hangingPunct="1">
              <a:lnSpc>
                <a:spcPct val="90000"/>
              </a:lnSpc>
              <a:defRPr/>
            </a:pPr>
            <a:r>
              <a:rPr lang="it-IT" dirty="0">
                <a:solidFill>
                  <a:srgbClr val="FF3300"/>
                </a:solidFill>
              </a:rPr>
              <a:t>causa-effetto:</a:t>
            </a:r>
            <a:r>
              <a:rPr lang="it-IT" dirty="0"/>
              <a:t> si assume che un evento riferito possa incidere sul funzionamento del P. Esempi possono essere l’abuso di sostanze e i loro effetti, o eventi della vita e loro conseguenze, o una malattia fisica e il suo impatto.</a:t>
            </a:r>
          </a:p>
          <a:p>
            <a:pPr algn="just" eaLnBrk="1" hangingPunct="1">
              <a:lnSpc>
                <a:spcPct val="90000"/>
              </a:lnSpc>
              <a:defRPr/>
            </a:pPr>
            <a:endParaRPr lang="it-IT" dirty="0"/>
          </a:p>
          <a:p>
            <a:pPr algn="just" eaLnBrk="1" hangingPunct="1">
              <a:lnSpc>
                <a:spcPct val="90000"/>
              </a:lnSpc>
              <a:defRPr/>
            </a:pPr>
            <a:r>
              <a:rPr lang="it-IT" dirty="0">
                <a:solidFill>
                  <a:srgbClr val="FF3300"/>
                </a:solidFill>
              </a:rPr>
              <a:t>temporale:</a:t>
            </a:r>
            <a:r>
              <a:rPr lang="it-IT" dirty="0"/>
              <a:t> la transizione tra i sintomi è attuata collocandoli nel medesimo contesto temporale.</a:t>
            </a:r>
          </a:p>
          <a:p>
            <a:endParaRPr lang="it-IT" dirty="0"/>
          </a:p>
          <a:p>
            <a:r>
              <a:rPr lang="it-IT" b="1" dirty="0"/>
              <a:t>Transizione accentuata</a:t>
            </a:r>
          </a:p>
          <a:p>
            <a:pPr algn="just" eaLnBrk="1" hangingPunct="1">
              <a:lnSpc>
                <a:spcPct val="90000"/>
              </a:lnSpc>
              <a:defRPr/>
            </a:pPr>
            <a:r>
              <a:rPr lang="it-IT" dirty="0"/>
              <a:t>I passaggi accentuati sottolineano il cambiamento di argomento: accantonano il tema precedente, enfatizzando ciò che si va ad introdurre.</a:t>
            </a:r>
          </a:p>
          <a:p>
            <a:pPr algn="just" eaLnBrk="1" hangingPunct="1">
              <a:lnSpc>
                <a:spcPct val="90000"/>
              </a:lnSpc>
              <a:defRPr/>
            </a:pPr>
            <a:r>
              <a:rPr lang="it-IT" dirty="0"/>
              <a:t>Una transizione di questo tipo può essere introdotta riassumendo quanto è stato discusso fino ad un certo punto del colloquio, prima di passare ad un nuovo argomento</a:t>
            </a:r>
          </a:p>
          <a:p>
            <a:endParaRPr lang="it-IT" dirty="0"/>
          </a:p>
          <a:p>
            <a:r>
              <a:rPr lang="it-IT" b="1" dirty="0"/>
              <a:t>Transizione improvvisa</a:t>
            </a:r>
          </a:p>
          <a:p>
            <a:pPr algn="just" eaLnBrk="1" hangingPunct="1">
              <a:lnSpc>
                <a:spcPct val="90000"/>
              </a:lnSpc>
              <a:defRPr/>
            </a:pPr>
            <a:r>
              <a:rPr lang="it-IT" dirty="0"/>
              <a:t>I passaggi improvvisi introducono il nuovo argomento con poco preavviso e di solito vengono posti volutamente in modo privo di tatto, fino ad essere quasi “imbarazzanti”, come una forma di “contro-interrogatorio” che impedisce al P. di continuare a presentare i dati secondo l’impostazione che ha deciso di seguire.</a:t>
            </a:r>
          </a:p>
          <a:p>
            <a:pPr algn="just" eaLnBrk="1" hangingPunct="1">
              <a:lnSpc>
                <a:spcPct val="90000"/>
              </a:lnSpc>
              <a:defRPr/>
            </a:pPr>
            <a:r>
              <a:rPr lang="it-IT" dirty="0"/>
              <a:t>È utile con P. che mentono o simulano dei sintomi, in quanto li coglie di sorpresa.</a:t>
            </a:r>
          </a:p>
          <a:p>
            <a:endParaRPr lang="it-IT" dirty="0"/>
          </a:p>
        </p:txBody>
      </p:sp>
      <p:sp>
        <p:nvSpPr>
          <p:cNvPr id="4" name="Segnaposto numero diapositiva 3"/>
          <p:cNvSpPr>
            <a:spLocks noGrp="1"/>
          </p:cNvSpPr>
          <p:nvPr>
            <p:ph type="sldNum" sz="quarter" idx="10"/>
          </p:nvPr>
        </p:nvSpPr>
        <p:spPr/>
        <p:txBody>
          <a:bodyPr/>
          <a:lstStyle/>
          <a:p>
            <a:fld id="{82E94E06-D9B5-48CD-A421-CD1505B945AB}" type="slidenum">
              <a:rPr lang="it-IT" smtClean="0"/>
              <a:t>47</a:t>
            </a:fld>
            <a:endParaRPr lang="it-IT"/>
          </a:p>
        </p:txBody>
      </p:sp>
    </p:spTree>
    <p:extLst>
      <p:ext uri="{BB962C8B-B14F-4D97-AF65-F5344CB8AC3E}">
        <p14:creationId xmlns:p14="http://schemas.microsoft.com/office/powerpoint/2010/main" val="3508713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2E94E06-D9B5-48CD-A421-CD1505B945AB}" type="slidenum">
              <a:rPr lang="it-IT" smtClean="0"/>
              <a:t>50</a:t>
            </a:fld>
            <a:endParaRPr lang="it-IT"/>
          </a:p>
        </p:txBody>
      </p:sp>
    </p:spTree>
    <p:extLst>
      <p:ext uri="{BB962C8B-B14F-4D97-AF65-F5344CB8AC3E}">
        <p14:creationId xmlns:p14="http://schemas.microsoft.com/office/powerpoint/2010/main" val="270220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E94E06-D9B5-48CD-A421-CD1505B945AB}" type="slidenum">
              <a:rPr lang="it-IT" smtClean="0"/>
              <a:t>7</a:t>
            </a:fld>
            <a:endParaRPr lang="it-IT"/>
          </a:p>
        </p:txBody>
      </p:sp>
    </p:spTree>
    <p:extLst>
      <p:ext uri="{BB962C8B-B14F-4D97-AF65-F5344CB8AC3E}">
        <p14:creationId xmlns:p14="http://schemas.microsoft.com/office/powerpoint/2010/main" val="1828008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E94E06-D9B5-48CD-A421-CD1505B945AB}" type="slidenum">
              <a:rPr lang="it-IT" smtClean="0"/>
              <a:t>53</a:t>
            </a:fld>
            <a:endParaRPr lang="it-IT"/>
          </a:p>
        </p:txBody>
      </p:sp>
    </p:spTree>
    <p:extLst>
      <p:ext uri="{BB962C8B-B14F-4D97-AF65-F5344CB8AC3E}">
        <p14:creationId xmlns:p14="http://schemas.microsoft.com/office/powerpoint/2010/main" val="3363172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E94E06-D9B5-48CD-A421-CD1505B945AB}" type="slidenum">
              <a:rPr lang="it-IT" smtClean="0"/>
              <a:t>54</a:t>
            </a:fld>
            <a:endParaRPr lang="it-IT"/>
          </a:p>
        </p:txBody>
      </p:sp>
    </p:spTree>
    <p:extLst>
      <p:ext uri="{BB962C8B-B14F-4D97-AF65-F5344CB8AC3E}">
        <p14:creationId xmlns:p14="http://schemas.microsoft.com/office/powerpoint/2010/main" val="3948886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2E94E06-D9B5-48CD-A421-CD1505B945AB}" type="slidenum">
              <a:rPr lang="it-IT" smtClean="0"/>
              <a:t>55</a:t>
            </a:fld>
            <a:endParaRPr lang="it-IT"/>
          </a:p>
        </p:txBody>
      </p:sp>
    </p:spTree>
    <p:extLst>
      <p:ext uri="{BB962C8B-B14F-4D97-AF65-F5344CB8AC3E}">
        <p14:creationId xmlns:p14="http://schemas.microsoft.com/office/powerpoint/2010/main" val="2185779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E94E06-D9B5-48CD-A421-CD1505B945AB}" type="slidenum">
              <a:rPr lang="it-IT" smtClean="0"/>
              <a:t>9</a:t>
            </a:fld>
            <a:endParaRPr lang="it-IT"/>
          </a:p>
        </p:txBody>
      </p:sp>
    </p:spTree>
    <p:extLst>
      <p:ext uri="{BB962C8B-B14F-4D97-AF65-F5344CB8AC3E}">
        <p14:creationId xmlns:p14="http://schemas.microsoft.com/office/powerpoint/2010/main" val="1597804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2E94E06-D9B5-48CD-A421-CD1505B945AB}" type="slidenum">
              <a:rPr lang="it-IT" smtClean="0"/>
              <a:t>11</a:t>
            </a:fld>
            <a:endParaRPr lang="it-IT"/>
          </a:p>
        </p:txBody>
      </p:sp>
    </p:spTree>
    <p:extLst>
      <p:ext uri="{BB962C8B-B14F-4D97-AF65-F5344CB8AC3E}">
        <p14:creationId xmlns:p14="http://schemas.microsoft.com/office/powerpoint/2010/main" val="92640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2E94E06-D9B5-48CD-A421-CD1505B945AB}" type="slidenum">
              <a:rPr lang="it-IT" smtClean="0"/>
              <a:t>19</a:t>
            </a:fld>
            <a:endParaRPr lang="it-IT"/>
          </a:p>
        </p:txBody>
      </p:sp>
    </p:spTree>
    <p:extLst>
      <p:ext uri="{BB962C8B-B14F-4D97-AF65-F5344CB8AC3E}">
        <p14:creationId xmlns:p14="http://schemas.microsoft.com/office/powerpoint/2010/main" val="141930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8BDCBB-9057-40BA-9925-FEA7678C142A}" type="slidenum">
              <a:rPr lang="it-IT">
                <a:solidFill>
                  <a:prstClr val="black"/>
                </a:solidFill>
              </a:rPr>
              <a:pPr/>
              <a:t>23</a:t>
            </a:fld>
            <a:endParaRPr lang="it-IT">
              <a:solidFill>
                <a:prstClr val="black"/>
              </a:solidFill>
            </a:endParaRPr>
          </a:p>
        </p:txBody>
      </p:sp>
      <p:sp>
        <p:nvSpPr>
          <p:cNvPr id="11266" name="Rectangle 2"/>
          <p:cNvSpPr>
            <a:spLocks noGrp="1" noRot="1" noChangeAspect="1" noChangeArrowheads="1" noTextEdit="1"/>
          </p:cNvSpPr>
          <p:nvPr>
            <p:ph type="sldImg"/>
          </p:nvPr>
        </p:nvSpPr>
        <p:spPr>
          <a:xfrm>
            <a:off x="1143000" y="685800"/>
            <a:ext cx="4572000" cy="3429000"/>
          </a:xfrm>
          <a:ln/>
        </p:spPr>
      </p:sp>
      <p:sp>
        <p:nvSpPr>
          <p:cNvPr id="11267" name="Rectangle 3"/>
          <p:cNvSpPr>
            <a:spLocks noGrp="1" noChangeArrowheads="1"/>
          </p:cNvSpPr>
          <p:nvPr>
            <p:ph type="body" idx="1"/>
          </p:nvPr>
        </p:nvSpPr>
        <p:spPr/>
        <p:txBody>
          <a:bodyPr/>
          <a:lstStyle/>
          <a:p>
            <a:pPr>
              <a:lnSpc>
                <a:spcPct val="90000"/>
              </a:lnSpc>
            </a:pPr>
            <a:r>
              <a:rPr lang="it-IT" sz="1000" b="1" dirty="0"/>
              <a:t>L’ACCOGLIENZA</a:t>
            </a:r>
            <a:endParaRPr lang="it-IT" sz="1000" b="1" i="1" dirty="0"/>
          </a:p>
          <a:p>
            <a:pPr>
              <a:lnSpc>
                <a:spcPct val="90000"/>
              </a:lnSpc>
            </a:pPr>
            <a:r>
              <a:rPr lang="it-IT" sz="1000" b="1" i="1" dirty="0"/>
              <a:t>La fase della accoglienza</a:t>
            </a:r>
            <a:r>
              <a:rPr lang="it-IT" sz="1000" dirty="0"/>
              <a:t> è il primo atto del primo colloquio con il cliente. </a:t>
            </a:r>
          </a:p>
          <a:p>
            <a:pPr>
              <a:lnSpc>
                <a:spcPct val="90000"/>
              </a:lnSpc>
            </a:pPr>
            <a:r>
              <a:rPr lang="it-IT" sz="1000" dirty="0"/>
              <a:t>In questo primo atto gioca un ruolo importante la </a:t>
            </a:r>
            <a:r>
              <a:rPr lang="it-IT" sz="1000" b="1" i="1" dirty="0"/>
              <a:t>prima impressione</a:t>
            </a:r>
            <a:r>
              <a:rPr lang="it-IT" sz="1000" i="1" dirty="0"/>
              <a:t> </a:t>
            </a:r>
            <a:r>
              <a:rPr lang="it-IT" sz="1000" dirty="0"/>
              <a:t>che cliente e clinico hanno l’uno dell’altro. </a:t>
            </a:r>
          </a:p>
          <a:p>
            <a:pPr>
              <a:lnSpc>
                <a:spcPct val="90000"/>
              </a:lnSpc>
            </a:pPr>
            <a:r>
              <a:rPr lang="it-IT" sz="1000" dirty="0"/>
              <a:t>In psicologia sociale è ampiamente documentata l’importanza della prima impressione negli incontri sociali nel più ampio capitolo della percezione sociale. </a:t>
            </a:r>
          </a:p>
          <a:p>
            <a:pPr>
              <a:lnSpc>
                <a:spcPct val="90000"/>
              </a:lnSpc>
            </a:pPr>
            <a:r>
              <a:rPr lang="it-IT" sz="1000" dirty="0"/>
              <a:t>Durante l’incontro clinico, la prima impressione può essere influenzata dalla </a:t>
            </a:r>
            <a:r>
              <a:rPr lang="it-IT" sz="1000" b="1" i="1" dirty="0"/>
              <a:t>emozione dell’ansia</a:t>
            </a:r>
            <a:r>
              <a:rPr lang="it-IT" sz="1000" b="1" dirty="0"/>
              <a:t> </a:t>
            </a:r>
            <a:r>
              <a:rPr lang="it-IT" sz="1000" dirty="0"/>
              <a:t>che può accompagnare il cliente che si reca </a:t>
            </a:r>
            <a:r>
              <a:rPr lang="it-IT" sz="1000" dirty="0" err="1"/>
              <a:t>er</a:t>
            </a:r>
            <a:r>
              <a:rPr lang="it-IT" sz="1000" dirty="0"/>
              <a:t>  dallo psicologo, che è per lui al momento una persona sconosciuta. </a:t>
            </a:r>
          </a:p>
          <a:p>
            <a:pPr>
              <a:lnSpc>
                <a:spcPct val="90000"/>
              </a:lnSpc>
            </a:pPr>
            <a:r>
              <a:rPr lang="it-IT" sz="1000" dirty="0"/>
              <a:t>Il condizionamento della prima impressione avviene attraverso la formazione di </a:t>
            </a:r>
            <a:r>
              <a:rPr lang="it-IT" sz="1000" b="1" i="1" dirty="0"/>
              <a:t>schemi mentali o categorie dello psicologo </a:t>
            </a:r>
            <a:r>
              <a:rPr lang="it-IT" sz="1000" i="1" dirty="0"/>
              <a:t>.</a:t>
            </a:r>
            <a:endParaRPr lang="it-IT" sz="1000" dirty="0"/>
          </a:p>
          <a:p>
            <a:pPr>
              <a:lnSpc>
                <a:spcPct val="90000"/>
              </a:lnSpc>
            </a:pPr>
            <a:r>
              <a:rPr lang="it-IT" sz="1000" dirty="0"/>
              <a:t>Quando si insinuano nella mente dello psicologo possono forviare in qualche modo il suo intervento. </a:t>
            </a:r>
          </a:p>
          <a:p>
            <a:pPr>
              <a:lnSpc>
                <a:spcPct val="90000"/>
              </a:lnSpc>
            </a:pPr>
            <a:r>
              <a:rPr lang="it-IT" sz="1000" dirty="0"/>
              <a:t>La formazione delle categorie e il seguirle nella conoscenza della persona può creare condizioni mentali di </a:t>
            </a:r>
            <a:r>
              <a:rPr lang="it-IT" sz="1000" b="1" dirty="0"/>
              <a:t>esclusione e di scissione nella elaborazione delle informazioni</a:t>
            </a:r>
            <a:r>
              <a:rPr lang="it-IT" sz="1000" dirty="0"/>
              <a:t>. </a:t>
            </a:r>
          </a:p>
          <a:p>
            <a:pPr>
              <a:lnSpc>
                <a:spcPct val="90000"/>
              </a:lnSpc>
            </a:pPr>
            <a:r>
              <a:rPr lang="it-IT" sz="1000" dirty="0"/>
              <a:t>Ad esempio lo psicologo può accentuare il suo interesse per la individuazione delle sindromi psicopatologiche piuttosto che comprendere le peculiarità di funzionamento psicologico della persona.</a:t>
            </a:r>
          </a:p>
          <a:p>
            <a:pPr>
              <a:lnSpc>
                <a:spcPct val="90000"/>
              </a:lnSpc>
            </a:pPr>
            <a:r>
              <a:rPr lang="it-IT" sz="1000" dirty="0"/>
              <a:t>Importante è anche la considerazione del cosiddetto </a:t>
            </a:r>
            <a:r>
              <a:rPr lang="it-IT" sz="1000" b="1" i="1" dirty="0"/>
              <a:t> isolamento diagnostico</a:t>
            </a:r>
            <a:r>
              <a:rPr lang="it-IT" sz="1000" dirty="0"/>
              <a:t> con il quale si intende l’esclusivo interesse dello psicologo per una diagnosi prettamente descrittiva e la obliterazione della relazione clinica e quindi la sottovalutazione della dinamica relazionale. </a:t>
            </a:r>
          </a:p>
          <a:p>
            <a:pPr>
              <a:lnSpc>
                <a:spcPct val="90000"/>
              </a:lnSpc>
            </a:pPr>
            <a:r>
              <a:rPr lang="it-IT" sz="1000" dirty="0"/>
              <a:t>Deriva dal condizionamento mentale della psicologo indirizzato verso la formazione di categorie e verso la necessità di seguirle nella conoscenza della persona. </a:t>
            </a:r>
          </a:p>
          <a:p>
            <a:pPr>
              <a:lnSpc>
                <a:spcPct val="90000"/>
              </a:lnSpc>
            </a:pPr>
            <a:r>
              <a:rPr lang="it-IT" sz="1000" dirty="0"/>
              <a:t>Lo stesso cliente può richiede una etichetta che lo tranquillizzi , richiedere spiegazioni e cause certe subito, esprimendo una urgenza e un controllo che gli impedisce di affrontare la situazione</a:t>
            </a:r>
          </a:p>
        </p:txBody>
      </p:sp>
    </p:spTree>
    <p:extLst>
      <p:ext uri="{BB962C8B-B14F-4D97-AF65-F5344CB8AC3E}">
        <p14:creationId xmlns:p14="http://schemas.microsoft.com/office/powerpoint/2010/main" val="2248402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E94E06-D9B5-48CD-A421-CD1505B945AB}" type="slidenum">
              <a:rPr lang="it-IT" smtClean="0"/>
              <a:t>28</a:t>
            </a:fld>
            <a:endParaRPr lang="it-IT"/>
          </a:p>
        </p:txBody>
      </p:sp>
    </p:spTree>
    <p:extLst>
      <p:ext uri="{BB962C8B-B14F-4D97-AF65-F5344CB8AC3E}">
        <p14:creationId xmlns:p14="http://schemas.microsoft.com/office/powerpoint/2010/main" val="2217772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L'analisi della domanda non è solo ciò che il paziente chiede allo psicologo, ma anche che cosa esprime attraverso la sua domanda proprio a quello psicologo, le fantasie del paziente rispetto a ciò che lo psicologo può fare </a:t>
            </a:r>
          </a:p>
          <a:p>
            <a:r>
              <a:rPr lang="it-IT" dirty="0"/>
              <a:t>Come analizzare la domanda del cliente ? </a:t>
            </a:r>
          </a:p>
          <a:p>
            <a:r>
              <a:rPr lang="it-IT" dirty="0"/>
              <a:t>1. Riuscendo a, cogliere il significato che essa trasmette attraverso : </a:t>
            </a:r>
          </a:p>
          <a:p>
            <a:r>
              <a:rPr lang="it-IT" dirty="0"/>
              <a:t>2. Analisi del  contenuto della domanda = qual è il problema? Ad esempio: una donna racconta le difficoltà coniugali, un infermiere professionale la sua difficoltà a gestire la morte in un paziente, i lavoratori di una azienda parlano della loro mancata motivazione, un insegnante racconta le difficoltà di collaborazione con i colleghi</a:t>
            </a:r>
          </a:p>
          <a:p>
            <a:r>
              <a:rPr lang="it-IT" dirty="0"/>
              <a:t>3. Valutazione del modo in cui  proposto il contenuto = la componente affettiva. Si può cogliere dal modo in cui è proposto il racconto del problema. Il cliente può avere già in mente la diagnosi e il modello di trattamento e chiede solo la loro legittimazione </a:t>
            </a:r>
          </a:p>
          <a:p>
            <a:r>
              <a:rPr lang="it-IT" dirty="0"/>
              <a:t>4. Attenzione al  senso della sua richiesta che può essere dedotto dalle sue risposte a domande come: </a:t>
            </a:r>
          </a:p>
          <a:p>
            <a:r>
              <a:rPr lang="it-IT" dirty="0"/>
              <a:t>Perché si è rivolto a me ?</a:t>
            </a:r>
          </a:p>
          <a:p>
            <a:r>
              <a:rPr lang="it-IT" dirty="0"/>
              <a:t>Cosa mi chiede di fare ?</a:t>
            </a:r>
          </a:p>
          <a:p>
            <a:r>
              <a:rPr lang="it-IT" dirty="0"/>
              <a:t>Perché lo sta chiedendo proprio adesso? </a:t>
            </a:r>
          </a:p>
          <a:p>
            <a:r>
              <a:rPr lang="it-IT" dirty="0"/>
              <a:t>Chi pone la domanda ? </a:t>
            </a:r>
          </a:p>
          <a:p>
            <a:endParaRPr lang="it-IT" dirty="0"/>
          </a:p>
        </p:txBody>
      </p:sp>
      <p:sp>
        <p:nvSpPr>
          <p:cNvPr id="4" name="Segnaposto numero diapositiva 3"/>
          <p:cNvSpPr>
            <a:spLocks noGrp="1"/>
          </p:cNvSpPr>
          <p:nvPr>
            <p:ph type="sldNum" sz="quarter" idx="10"/>
          </p:nvPr>
        </p:nvSpPr>
        <p:spPr/>
        <p:txBody>
          <a:bodyPr/>
          <a:lstStyle/>
          <a:p>
            <a:fld id="{82E94E06-D9B5-48CD-A421-CD1505B945AB}" type="slidenum">
              <a:rPr lang="it-IT" smtClean="0"/>
              <a:t>29</a:t>
            </a:fld>
            <a:endParaRPr lang="it-IT"/>
          </a:p>
        </p:txBody>
      </p:sp>
    </p:spTree>
    <p:extLst>
      <p:ext uri="{BB962C8B-B14F-4D97-AF65-F5344CB8AC3E}">
        <p14:creationId xmlns:p14="http://schemas.microsoft.com/office/powerpoint/2010/main" val="1177872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2E94E06-D9B5-48CD-A421-CD1505B945AB}" type="slidenum">
              <a:rPr lang="it-IT" smtClean="0"/>
              <a:t>30</a:t>
            </a:fld>
            <a:endParaRPr lang="it-IT"/>
          </a:p>
        </p:txBody>
      </p:sp>
    </p:spTree>
    <p:extLst>
      <p:ext uri="{BB962C8B-B14F-4D97-AF65-F5344CB8AC3E}">
        <p14:creationId xmlns:p14="http://schemas.microsoft.com/office/powerpoint/2010/main" val="2020402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63BA8B79-A086-4407-92E0-54BB92B05BDE}"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05449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2F416580-1B25-4FB7-B32A-8A57AEBEB957}"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4028356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B4FBCE53-D579-41BE-B7D1-0E30AA3184C9}"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4280149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D419361-BFE7-4092-B875-49B48C38E9B7}" type="datetimeFigureOut">
              <a:rPr lang="it-IT" smtClean="0"/>
              <a:t>18/02/25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58964F-5B86-4016-9E3C-92B44F292F5B}" type="slidenum">
              <a:rPr lang="it-IT" smtClean="0"/>
              <a:t>‹N›</a:t>
            </a:fld>
            <a:endParaRPr lang="it-IT"/>
          </a:p>
        </p:txBody>
      </p:sp>
    </p:spTree>
    <p:extLst>
      <p:ext uri="{BB962C8B-B14F-4D97-AF65-F5344CB8AC3E}">
        <p14:creationId xmlns:p14="http://schemas.microsoft.com/office/powerpoint/2010/main" val="3978907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D419361-BFE7-4092-B875-49B48C38E9B7}" type="datetimeFigureOut">
              <a:rPr lang="it-IT" smtClean="0"/>
              <a:t>18/02/25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58964F-5B86-4016-9E3C-92B44F292F5B}" type="slidenum">
              <a:rPr lang="it-IT" smtClean="0"/>
              <a:t>‹N›</a:t>
            </a:fld>
            <a:endParaRPr lang="it-IT"/>
          </a:p>
        </p:txBody>
      </p:sp>
    </p:spTree>
    <p:extLst>
      <p:ext uri="{BB962C8B-B14F-4D97-AF65-F5344CB8AC3E}">
        <p14:creationId xmlns:p14="http://schemas.microsoft.com/office/powerpoint/2010/main" val="30618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D419361-BFE7-4092-B875-49B48C38E9B7}" type="datetimeFigureOut">
              <a:rPr lang="it-IT" smtClean="0"/>
              <a:t>18/02/25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58964F-5B86-4016-9E3C-92B44F292F5B}" type="slidenum">
              <a:rPr lang="it-IT" smtClean="0"/>
              <a:t>‹N›</a:t>
            </a:fld>
            <a:endParaRPr lang="it-IT"/>
          </a:p>
        </p:txBody>
      </p:sp>
    </p:spTree>
    <p:extLst>
      <p:ext uri="{BB962C8B-B14F-4D97-AF65-F5344CB8AC3E}">
        <p14:creationId xmlns:p14="http://schemas.microsoft.com/office/powerpoint/2010/main" val="60357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pPr>
            <a:endParaRPr lang="it-IT">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it-IT">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25870943-2107-41B0-BC77-24F86C2BD30D}"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81759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D419361-BFE7-4092-B875-49B48C38E9B7}" type="datetimeFigureOut">
              <a:rPr lang="it-IT" smtClean="0"/>
              <a:t>18/02/25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358964F-5B86-4016-9E3C-92B44F292F5B}" type="slidenum">
              <a:rPr lang="it-IT" smtClean="0"/>
              <a:t>‹N›</a:t>
            </a:fld>
            <a:endParaRPr lang="it-IT"/>
          </a:p>
        </p:txBody>
      </p:sp>
    </p:spTree>
    <p:extLst>
      <p:ext uri="{BB962C8B-B14F-4D97-AF65-F5344CB8AC3E}">
        <p14:creationId xmlns:p14="http://schemas.microsoft.com/office/powerpoint/2010/main" val="3666193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D419361-BFE7-4092-B875-49B48C38E9B7}" type="datetimeFigureOut">
              <a:rPr lang="it-IT" smtClean="0"/>
              <a:t>18/02/25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358964F-5B86-4016-9E3C-92B44F292F5B}" type="slidenum">
              <a:rPr lang="it-IT" smtClean="0"/>
              <a:t>‹N›</a:t>
            </a:fld>
            <a:endParaRPr lang="it-IT"/>
          </a:p>
        </p:txBody>
      </p:sp>
    </p:spTree>
    <p:extLst>
      <p:ext uri="{BB962C8B-B14F-4D97-AF65-F5344CB8AC3E}">
        <p14:creationId xmlns:p14="http://schemas.microsoft.com/office/powerpoint/2010/main" val="2077294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19361-BFE7-4092-B875-49B48C38E9B7}" type="datetimeFigureOut">
              <a:rPr lang="it-IT" smtClean="0"/>
              <a:t>18/02/25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358964F-5B86-4016-9E3C-92B44F292F5B}" type="slidenum">
              <a:rPr lang="it-IT" smtClean="0"/>
              <a:t>‹N›</a:t>
            </a:fld>
            <a:endParaRPr lang="it-IT"/>
          </a:p>
        </p:txBody>
      </p:sp>
    </p:spTree>
    <p:extLst>
      <p:ext uri="{BB962C8B-B14F-4D97-AF65-F5344CB8AC3E}">
        <p14:creationId xmlns:p14="http://schemas.microsoft.com/office/powerpoint/2010/main" val="2186383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D419361-BFE7-4092-B875-49B48C38E9B7}" type="datetimeFigureOut">
              <a:rPr lang="it-IT" smtClean="0"/>
              <a:t>18/02/25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358964F-5B86-4016-9E3C-92B44F292F5B}" type="slidenum">
              <a:rPr lang="it-IT" smtClean="0"/>
              <a:t>‹N›</a:t>
            </a:fld>
            <a:endParaRPr lang="it-IT"/>
          </a:p>
        </p:txBody>
      </p:sp>
    </p:spTree>
    <p:extLst>
      <p:ext uri="{BB962C8B-B14F-4D97-AF65-F5344CB8AC3E}">
        <p14:creationId xmlns:p14="http://schemas.microsoft.com/office/powerpoint/2010/main" val="377398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7B997573-67F3-4BF0-8473-99044DBB486D}"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064569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fontAlgn="base">
              <a:spcBef>
                <a:spcPct val="0"/>
              </a:spcBef>
              <a:spcAft>
                <a:spcPct val="0"/>
              </a:spcAft>
            </a:pPr>
            <a:endParaRPr lang="it-IT">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it-IT">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25870943-2107-41B0-BC77-24F86C2BD30D}"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347376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fontAlgn="base">
              <a:spcBef>
                <a:spcPct val="0"/>
              </a:spcBef>
              <a:spcAft>
                <a:spcPct val="0"/>
              </a:spcAft>
            </a:pPr>
            <a:endParaRPr lang="it-IT">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it-IT">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25870943-2107-41B0-BC77-24F86C2BD30D}"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100907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fontAlgn="base">
              <a:spcBef>
                <a:spcPct val="0"/>
              </a:spcBef>
              <a:spcAft>
                <a:spcPct val="0"/>
              </a:spcAft>
            </a:pPr>
            <a:endParaRPr lang="it-IT">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it-IT">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25870943-2107-41B0-BC77-24F86C2BD30D}" type="slidenum">
              <a:rPr lang="it-IT" smtClean="0">
                <a:solidFill>
                  <a:srgbClr val="000000"/>
                </a:solidFill>
              </a:rPr>
              <a:pPr fontAlgn="base">
                <a:spcBef>
                  <a:spcPct val="0"/>
                </a:spcBef>
                <a:spcAft>
                  <a:spcPct val="0"/>
                </a:spcAft>
              </a:pPr>
              <a:t>‹N›</a:t>
            </a:fld>
            <a:endParaRPr lang="it-IT">
              <a:solidFill>
                <a:srgbClr val="000000"/>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06674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fontAlgn="base">
              <a:spcBef>
                <a:spcPct val="0"/>
              </a:spcBef>
              <a:spcAft>
                <a:spcPct val="0"/>
              </a:spcAft>
            </a:pPr>
            <a:endParaRPr lang="it-IT">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it-IT">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25870943-2107-41B0-BC77-24F86C2BD30D}"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82713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fontAlgn="base">
              <a:spcBef>
                <a:spcPct val="0"/>
              </a:spcBef>
              <a:spcAft>
                <a:spcPct val="0"/>
              </a:spcAft>
            </a:pPr>
            <a:endParaRPr lang="it-IT">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it-IT">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25870943-2107-41B0-BC77-24F86C2BD30D}" type="slidenum">
              <a:rPr lang="it-IT" smtClean="0">
                <a:solidFill>
                  <a:srgbClr val="000000"/>
                </a:solidFill>
              </a:rPr>
              <a:pPr fontAlgn="base">
                <a:spcBef>
                  <a:spcPct val="0"/>
                </a:spcBef>
                <a:spcAft>
                  <a:spcPct val="0"/>
                </a:spcAft>
              </a:pPr>
              <a:t>‹N›</a:t>
            </a:fld>
            <a:endParaRPr lang="it-IT">
              <a:solidFill>
                <a:srgbClr val="000000"/>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3647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fontAlgn="base">
              <a:spcBef>
                <a:spcPct val="0"/>
              </a:spcBef>
              <a:spcAft>
                <a:spcPct val="0"/>
              </a:spcAft>
            </a:pPr>
            <a:endParaRPr lang="it-IT">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it-IT">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25870943-2107-41B0-BC77-24F86C2BD30D}"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873919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D419361-BFE7-4092-B875-49B48C38E9B7}" type="datetimeFigureOut">
              <a:rPr lang="it-IT" smtClean="0"/>
              <a:t>18/02/25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58964F-5B86-4016-9E3C-92B44F292F5B}" type="slidenum">
              <a:rPr lang="it-IT" smtClean="0"/>
              <a:t>‹N›</a:t>
            </a:fld>
            <a:endParaRPr lang="it-IT"/>
          </a:p>
        </p:txBody>
      </p:sp>
    </p:spTree>
    <p:extLst>
      <p:ext uri="{BB962C8B-B14F-4D97-AF65-F5344CB8AC3E}">
        <p14:creationId xmlns:p14="http://schemas.microsoft.com/office/powerpoint/2010/main" val="1817245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D419361-BFE7-4092-B875-49B48C38E9B7}" type="datetimeFigureOut">
              <a:rPr lang="it-IT" smtClean="0"/>
              <a:t>18/02/25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58964F-5B86-4016-9E3C-92B44F292F5B}" type="slidenum">
              <a:rPr lang="it-IT" smtClean="0"/>
              <a:t>‹N›</a:t>
            </a:fld>
            <a:endParaRPr lang="it-IT"/>
          </a:p>
        </p:txBody>
      </p:sp>
    </p:spTree>
    <p:extLst>
      <p:ext uri="{BB962C8B-B14F-4D97-AF65-F5344CB8AC3E}">
        <p14:creationId xmlns:p14="http://schemas.microsoft.com/office/powerpoint/2010/main" val="223295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30FA361C-FEBE-4F4C-A6DE-A691C125B566}"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62766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69F1AA2E-4707-4D44-8421-6B3CD44212A3}"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778995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1CE6A76F-61D2-428F-9676-EF5954AC051A}"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23504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8FDD4D3A-C8CF-44B8-9A0A-39407B41F93F}"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9955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B39CD413-D677-4D19-BE41-06B8267A5B17}"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811981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F1EA059C-4D7E-4726-B933-BFDC55E67FA9}"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85457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5FEF79B1-99DA-4308-B705-93D0124D1719}"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406761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5870943-2107-41B0-BC77-24F86C2BD30D}"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65776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endParaRPr lang="it-IT">
              <a:solidFill>
                <a:srgbClr val="000000"/>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endParaRPr lang="it-IT">
              <a:solidFill>
                <a:srgbClr val="000000"/>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pPr>
            <a:fld id="{25870943-2107-41B0-BC77-24F86C2BD30D}"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2176027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mentimeter.com/app/presentation/altqajcf1dszzj6pohimbvgpn3fx4k5s/k8x9c6ed3mgs/edit"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40.jpg"/><Relationship Id="rId4" Type="http://schemas.openxmlformats.org/officeDocument/2006/relationships/hyperlink" Target="http://www.cinemaepsicologia.it/analisi-del-film-il-discorso-del-re/" TargetMode="Externa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descr="Matite colorate che disegnano curve su sfondo">
            <a:extLst>
              <a:ext uri="{FF2B5EF4-FFF2-40B4-BE49-F238E27FC236}">
                <a16:creationId xmlns:a16="http://schemas.microsoft.com/office/drawing/2014/main" id="{0B571237-189C-E95F-9046-0798D1FBD353}"/>
              </a:ext>
            </a:extLst>
          </p:cNvPr>
          <p:cNvPicPr>
            <a:picLocks noChangeAspect="1"/>
          </p:cNvPicPr>
          <p:nvPr/>
        </p:nvPicPr>
        <p:blipFill>
          <a:blip r:embed="rId3"/>
          <a:srcRect l="60619" r="-2"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olo 1"/>
          <p:cNvSpPr>
            <a:spLocks noGrp="1"/>
          </p:cNvSpPr>
          <p:nvPr>
            <p:ph type="ctrTitle"/>
          </p:nvPr>
        </p:nvSpPr>
        <p:spPr>
          <a:xfrm>
            <a:off x="4035422" y="1678665"/>
            <a:ext cx="2915879" cy="2372168"/>
          </a:xfrm>
        </p:spPr>
        <p:txBody>
          <a:bodyPr>
            <a:normAutofit/>
          </a:bodyPr>
          <a:lstStyle/>
          <a:p>
            <a:pPr>
              <a:lnSpc>
                <a:spcPct val="90000"/>
              </a:lnSpc>
            </a:pPr>
            <a:r>
              <a:rPr lang="it-IT" sz="3800"/>
              <a:t>Linee guida per il primo colloquio nella TCC</a:t>
            </a:r>
          </a:p>
        </p:txBody>
      </p:sp>
      <p:sp>
        <p:nvSpPr>
          <p:cNvPr id="3" name="Sottotitolo 2"/>
          <p:cNvSpPr>
            <a:spLocks noGrp="1"/>
          </p:cNvSpPr>
          <p:nvPr>
            <p:ph type="subTitle" idx="1"/>
          </p:nvPr>
        </p:nvSpPr>
        <p:spPr>
          <a:xfrm>
            <a:off x="4035422" y="4050833"/>
            <a:ext cx="2920080" cy="1096899"/>
          </a:xfrm>
        </p:spPr>
        <p:txBody>
          <a:bodyPr>
            <a:normAutofit/>
          </a:bodyPr>
          <a:lstStyle/>
          <a:p>
            <a:r>
              <a:rPr lang="it-IT" b="1"/>
              <a:t>Antonella Chifari</a:t>
            </a:r>
          </a:p>
          <a:p>
            <a:r>
              <a:rPr lang="it-IT"/>
              <a:t>Psicologo – ricercatore CNR - Psicoterapeuta CC</a:t>
            </a:r>
          </a:p>
          <a:p>
            <a:endParaRPr lang="it-IT"/>
          </a:p>
        </p:txBody>
      </p:sp>
    </p:spTree>
    <p:extLst>
      <p:ext uri="{BB962C8B-B14F-4D97-AF65-F5344CB8AC3E}">
        <p14:creationId xmlns:p14="http://schemas.microsoft.com/office/powerpoint/2010/main" val="15506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Kahn e </a:t>
            </a:r>
            <a:r>
              <a:rPr lang="it-IT" dirty="0" err="1"/>
              <a:t>Cannell</a:t>
            </a:r>
            <a:r>
              <a:rPr lang="it-IT" dirty="0"/>
              <a:t> (1968): variabile TEMPO</a:t>
            </a:r>
            <a:br>
              <a:rPr lang="it-IT" dirty="0"/>
            </a:br>
            <a:endParaRPr lang="it-IT" dirty="0"/>
          </a:p>
        </p:txBody>
      </p:sp>
      <p:sp>
        <p:nvSpPr>
          <p:cNvPr id="3" name="Segnaposto contenuto 2"/>
          <p:cNvSpPr>
            <a:spLocks noGrp="1"/>
          </p:cNvSpPr>
          <p:nvPr>
            <p:ph idx="1"/>
          </p:nvPr>
        </p:nvSpPr>
        <p:spPr>
          <a:xfrm>
            <a:off x="755576" y="2286000"/>
            <a:ext cx="6347713" cy="4572000"/>
          </a:xfrm>
        </p:spPr>
        <p:txBody>
          <a:bodyPr/>
          <a:lstStyle/>
          <a:p>
            <a:r>
              <a:rPr lang="it-IT" sz="2400" dirty="0"/>
              <a:t>Il colloquio consiste in un «continuo flusso di interazioni durante un periodo di tempo»</a:t>
            </a:r>
          </a:p>
          <a:p>
            <a:pPr lvl="1"/>
            <a:r>
              <a:rPr lang="it-IT" sz="2000" dirty="0"/>
              <a:t>Il T è la variabile centrale del processo in esame</a:t>
            </a:r>
          </a:p>
          <a:p>
            <a:pPr lvl="1"/>
            <a:r>
              <a:rPr lang="it-IT" sz="2000" dirty="0"/>
              <a:t>E’ possibile insegnare al pz «nuovi accorgimenti e modi di comportamento»</a:t>
            </a:r>
          </a:p>
          <a:p>
            <a:pPr lvl="1"/>
            <a:endParaRPr lang="it-IT" dirty="0"/>
          </a:p>
        </p:txBody>
      </p:sp>
    </p:spTree>
    <p:extLst>
      <p:ext uri="{BB962C8B-B14F-4D97-AF65-F5344CB8AC3E}">
        <p14:creationId xmlns:p14="http://schemas.microsoft.com/office/powerpoint/2010/main" val="1186517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CF251B-A1F7-8EC6-5AFF-1B99A1F43D42}"/>
              </a:ext>
            </a:extLst>
          </p:cNvPr>
          <p:cNvSpPr>
            <a:spLocks noGrp="1"/>
          </p:cNvSpPr>
          <p:nvPr>
            <p:ph type="title"/>
          </p:nvPr>
        </p:nvSpPr>
        <p:spPr>
          <a:xfrm>
            <a:off x="213049" y="-268650"/>
            <a:ext cx="2448272" cy="2902978"/>
          </a:xfrm>
        </p:spPr>
        <p:txBody>
          <a:bodyPr anchor="ctr">
            <a:normAutofit/>
          </a:bodyPr>
          <a:lstStyle/>
          <a:p>
            <a:r>
              <a:rPr lang="it-IT" sz="3300" dirty="0"/>
              <a:t>Scuola di Palo Alto (1971)</a:t>
            </a:r>
          </a:p>
        </p:txBody>
      </p:sp>
      <p:sp>
        <p:nvSpPr>
          <p:cNvPr id="3" name="Segnaposto contenuto 2">
            <a:extLst>
              <a:ext uri="{FF2B5EF4-FFF2-40B4-BE49-F238E27FC236}">
                <a16:creationId xmlns:a16="http://schemas.microsoft.com/office/drawing/2014/main" id="{11C73936-8583-9DA9-446F-002F31E1F261}"/>
              </a:ext>
            </a:extLst>
          </p:cNvPr>
          <p:cNvSpPr>
            <a:spLocks noGrp="1"/>
          </p:cNvSpPr>
          <p:nvPr>
            <p:ph idx="1"/>
          </p:nvPr>
        </p:nvSpPr>
        <p:spPr>
          <a:xfrm>
            <a:off x="2885165" y="225372"/>
            <a:ext cx="4068084" cy="3208334"/>
          </a:xfrm>
        </p:spPr>
        <p:txBody>
          <a:bodyPr>
            <a:normAutofit/>
          </a:bodyPr>
          <a:lstStyle/>
          <a:p>
            <a:pPr marL="0" indent="0">
              <a:buNone/>
            </a:pPr>
            <a:r>
              <a:rPr lang="it-IT" dirty="0"/>
              <a:t>La scuola di Palo Alto (Bateson, Haley, </a:t>
            </a:r>
            <a:r>
              <a:rPr lang="it-IT" dirty="0" err="1"/>
              <a:t>Watzlawick</a:t>
            </a:r>
            <a:r>
              <a:rPr lang="it-IT" dirty="0"/>
              <a:t>, etc.), </a:t>
            </a:r>
            <a:r>
              <a:rPr lang="it-IT" dirty="0" err="1"/>
              <a:t>Danziger</a:t>
            </a:r>
            <a:r>
              <a:rPr lang="it-IT" dirty="0"/>
              <a:t>, </a:t>
            </a:r>
            <a:r>
              <a:rPr lang="it-IT" dirty="0" err="1"/>
              <a:t>Birdwhistell</a:t>
            </a:r>
            <a:r>
              <a:rPr lang="it-IT" dirty="0"/>
              <a:t>, </a:t>
            </a:r>
            <a:r>
              <a:rPr lang="it-IT" dirty="0" err="1"/>
              <a:t>Scheflen</a:t>
            </a:r>
            <a:r>
              <a:rPr lang="it-IT" dirty="0"/>
              <a:t> …. hanno fornito strumenti metodologici ed ipotesi teoriche per l’analisi del processo di comunicazione che si sviluppa durante il colloquio (I cinque assiomi della comunicazione umana).</a:t>
            </a:r>
          </a:p>
          <a:p>
            <a:pPr marL="0" indent="0">
              <a:buNone/>
            </a:pPr>
            <a:endParaRPr lang="it-IT" dirty="0"/>
          </a:p>
        </p:txBody>
      </p:sp>
      <p:pic>
        <p:nvPicPr>
          <p:cNvPr id="5" name="Immagine 4" descr="Immagine che contiene tavolo&#10;&#10;Descrizione generata automaticamente">
            <a:extLst>
              <a:ext uri="{FF2B5EF4-FFF2-40B4-BE49-F238E27FC236}">
                <a16:creationId xmlns:a16="http://schemas.microsoft.com/office/drawing/2014/main" id="{0D63066B-823C-8AF8-A30A-5C280538962A}"/>
              </a:ext>
            </a:extLst>
          </p:cNvPr>
          <p:cNvPicPr>
            <a:picLocks noChangeAspect="1"/>
          </p:cNvPicPr>
          <p:nvPr/>
        </p:nvPicPr>
        <p:blipFill>
          <a:blip r:embed="rId3"/>
          <a:stretch>
            <a:fillRect/>
          </a:stretch>
        </p:blipFill>
        <p:spPr>
          <a:xfrm>
            <a:off x="683568" y="3140968"/>
            <a:ext cx="6425755" cy="1927725"/>
          </a:xfrm>
          <a:prstGeom prst="rect">
            <a:avLst/>
          </a:prstGeom>
        </p:spPr>
      </p:pic>
      <p:sp>
        <p:nvSpPr>
          <p:cNvPr id="6" name="CasellaDiTesto 5">
            <a:extLst>
              <a:ext uri="{FF2B5EF4-FFF2-40B4-BE49-F238E27FC236}">
                <a16:creationId xmlns:a16="http://schemas.microsoft.com/office/drawing/2014/main" id="{E7B11C0C-853E-D750-2107-64C744D59F6F}"/>
              </a:ext>
            </a:extLst>
          </p:cNvPr>
          <p:cNvSpPr txBox="1"/>
          <p:nvPr/>
        </p:nvSpPr>
        <p:spPr>
          <a:xfrm>
            <a:off x="683568" y="5818615"/>
            <a:ext cx="6964045" cy="523220"/>
          </a:xfrm>
          <a:prstGeom prst="rect">
            <a:avLst/>
          </a:prstGeom>
          <a:noFill/>
        </p:spPr>
        <p:txBody>
          <a:bodyPr wrap="square" rtlCol="0">
            <a:spAutoFit/>
          </a:bodyPr>
          <a:lstStyle/>
          <a:p>
            <a:r>
              <a:rPr lang="it-IT" sz="1400" b="0" i="0" dirty="0" err="1">
                <a:solidFill>
                  <a:srgbClr val="3A3A3A"/>
                </a:solidFill>
                <a:effectLst/>
                <a:latin typeface="Open Sans" panose="020B0606030504020204" pitchFamily="34" charset="0"/>
              </a:rPr>
              <a:t>Watzlawick</a:t>
            </a:r>
            <a:r>
              <a:rPr lang="it-IT" sz="1400" b="0" i="0" dirty="0">
                <a:solidFill>
                  <a:srgbClr val="3A3A3A"/>
                </a:solidFill>
                <a:effectLst/>
                <a:latin typeface="Open Sans" panose="020B0606030504020204" pitchFamily="34" charset="0"/>
              </a:rPr>
              <a:t>, P., </a:t>
            </a:r>
            <a:r>
              <a:rPr lang="it-IT" sz="1400" b="0" i="0" dirty="0" err="1">
                <a:solidFill>
                  <a:srgbClr val="3A3A3A"/>
                </a:solidFill>
                <a:effectLst/>
                <a:latin typeface="Open Sans" panose="020B0606030504020204" pitchFamily="34" charset="0"/>
              </a:rPr>
              <a:t>Beavin</a:t>
            </a:r>
            <a:r>
              <a:rPr lang="it-IT" sz="1400" b="0" i="0" dirty="0">
                <a:solidFill>
                  <a:srgbClr val="3A3A3A"/>
                </a:solidFill>
                <a:effectLst/>
                <a:latin typeface="Open Sans" panose="020B0606030504020204" pitchFamily="34" charset="0"/>
              </a:rPr>
              <a:t>, J. H., &amp; Jackson, D. D. (1971). </a:t>
            </a:r>
            <a:r>
              <a:rPr lang="it-IT" sz="1400" b="0" i="1" dirty="0">
                <a:solidFill>
                  <a:srgbClr val="3A3A3A"/>
                </a:solidFill>
                <a:effectLst/>
                <a:latin typeface="Open Sans" panose="020B0606030504020204" pitchFamily="34" charset="0"/>
              </a:rPr>
              <a:t>Pragmatica della comunicazione umana. </a:t>
            </a:r>
            <a:r>
              <a:rPr lang="it-IT" sz="1400" b="0" i="0" dirty="0">
                <a:solidFill>
                  <a:srgbClr val="3A3A3A"/>
                </a:solidFill>
                <a:effectLst/>
                <a:latin typeface="Open Sans" panose="020B0606030504020204" pitchFamily="34" charset="0"/>
              </a:rPr>
              <a:t>Astrolabio.</a:t>
            </a:r>
            <a:endParaRPr lang="it-IT" sz="1400" dirty="0"/>
          </a:p>
        </p:txBody>
      </p:sp>
    </p:spTree>
    <p:extLst>
      <p:ext uri="{BB962C8B-B14F-4D97-AF65-F5344CB8AC3E}">
        <p14:creationId xmlns:p14="http://schemas.microsoft.com/office/powerpoint/2010/main" val="178422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20E1BD-725E-B3FC-CBBA-F03EF80431E1}"/>
              </a:ext>
            </a:extLst>
          </p:cNvPr>
          <p:cNvSpPr>
            <a:spLocks noGrp="1"/>
          </p:cNvSpPr>
          <p:nvPr>
            <p:ph type="title"/>
          </p:nvPr>
        </p:nvSpPr>
        <p:spPr/>
        <p:txBody>
          <a:bodyPr/>
          <a:lstStyle/>
          <a:p>
            <a:r>
              <a:rPr lang="it-IT" dirty="0"/>
              <a:t>Breve storia del colloquio clinico</a:t>
            </a:r>
          </a:p>
        </p:txBody>
      </p:sp>
      <p:sp>
        <p:nvSpPr>
          <p:cNvPr id="3" name="Segnaposto contenuto 2">
            <a:extLst>
              <a:ext uri="{FF2B5EF4-FFF2-40B4-BE49-F238E27FC236}">
                <a16:creationId xmlns:a16="http://schemas.microsoft.com/office/drawing/2014/main" id="{5ECF85D0-C007-B4E1-C7AC-26F283A5CB57}"/>
              </a:ext>
            </a:extLst>
          </p:cNvPr>
          <p:cNvSpPr>
            <a:spLocks noGrp="1"/>
          </p:cNvSpPr>
          <p:nvPr>
            <p:ph idx="1"/>
          </p:nvPr>
        </p:nvSpPr>
        <p:spPr>
          <a:xfrm>
            <a:off x="609598" y="2160590"/>
            <a:ext cx="7130753" cy="3880773"/>
          </a:xfrm>
        </p:spPr>
        <p:txBody>
          <a:bodyPr/>
          <a:lstStyle/>
          <a:p>
            <a:pPr>
              <a:buFont typeface="Arial" panose="020B0604020202020204" pitchFamily="34" charset="0"/>
              <a:buChar char="•"/>
            </a:pPr>
            <a:r>
              <a:rPr lang="it-IT" b="1" dirty="0"/>
              <a:t>Beck e Ellis (anni ‘60-‘80):</a:t>
            </a:r>
            <a:r>
              <a:rPr lang="it-IT" dirty="0"/>
              <a:t> Introduzione del colloquio strutturato per identificare e modificare le distorsioni cognitive.</a:t>
            </a:r>
          </a:p>
          <a:p>
            <a:pPr>
              <a:buFont typeface="Arial" panose="020B0604020202020204" pitchFamily="34" charset="0"/>
              <a:buChar char="•"/>
            </a:pPr>
            <a:r>
              <a:rPr lang="it-IT" b="1" dirty="0"/>
              <a:t>Terza onda della CBT (dal 2000 in poi):</a:t>
            </a:r>
            <a:r>
              <a:rPr lang="it-IT" dirty="0"/>
              <a:t> Maggiore attenzione agli aspetti esperienziali e alla mindfulness.</a:t>
            </a:r>
          </a:p>
          <a:p>
            <a:endParaRPr lang="it-IT" dirty="0"/>
          </a:p>
        </p:txBody>
      </p:sp>
    </p:spTree>
    <p:extLst>
      <p:ext uri="{BB962C8B-B14F-4D97-AF65-F5344CB8AC3E}">
        <p14:creationId xmlns:p14="http://schemas.microsoft.com/office/powerpoint/2010/main" val="1444033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1" y="260648"/>
            <a:ext cx="6840760" cy="1224136"/>
          </a:xfrm>
        </p:spPr>
        <p:txBody>
          <a:bodyPr>
            <a:normAutofit/>
          </a:bodyPr>
          <a:lstStyle/>
          <a:p>
            <a:r>
              <a:rPr lang="it-IT" dirty="0"/>
              <a:t>LANG (2003): Obiettivi del colloquio </a:t>
            </a:r>
          </a:p>
        </p:txBody>
      </p:sp>
      <p:sp>
        <p:nvSpPr>
          <p:cNvPr id="3" name="Segnaposto contenuto 2"/>
          <p:cNvSpPr>
            <a:spLocks noGrp="1"/>
          </p:cNvSpPr>
          <p:nvPr>
            <p:ph idx="1"/>
          </p:nvPr>
        </p:nvSpPr>
        <p:spPr>
          <a:xfrm>
            <a:off x="631948" y="1916832"/>
            <a:ext cx="7756476" cy="4448930"/>
          </a:xfrm>
        </p:spPr>
        <p:txBody>
          <a:bodyPr>
            <a:normAutofit/>
          </a:bodyPr>
          <a:lstStyle/>
          <a:p>
            <a:pPr marL="274320" indent="-274320" defTabSz="365760">
              <a:spcBef>
                <a:spcPts val="800"/>
              </a:spcBef>
            </a:pPr>
            <a:r>
              <a:rPr lang="it-IT" kern="1200" dirty="0">
                <a:solidFill>
                  <a:srgbClr val="054A76"/>
                </a:solidFill>
                <a:latin typeface="News Cycle"/>
                <a:ea typeface="+mn-ea"/>
                <a:cs typeface="+mn-cs"/>
              </a:rPr>
              <a:t>Lang (2003) considera il colloquio un incontro fra una </a:t>
            </a:r>
            <a:r>
              <a:rPr lang="it-IT" i="1" kern="1200" dirty="0">
                <a:solidFill>
                  <a:srgbClr val="054A76"/>
                </a:solidFill>
                <a:latin typeface="News Cycle"/>
                <a:ea typeface="+mn-ea"/>
                <a:cs typeface="+mn-cs"/>
              </a:rPr>
              <a:t>persona che soffre e cerca aiuto e un'altra che si suppone in grado di  fornire aiuto e a cui è richiesto qualcosa di più del semplice ascolto</a:t>
            </a:r>
            <a:r>
              <a:rPr lang="it-IT" kern="1200" dirty="0">
                <a:solidFill>
                  <a:srgbClr val="054A76"/>
                </a:solidFill>
                <a:latin typeface="News Cycle"/>
                <a:ea typeface="+mn-ea"/>
                <a:cs typeface="+mn-cs"/>
              </a:rPr>
              <a:t>. </a:t>
            </a:r>
          </a:p>
          <a:p>
            <a:pPr marL="0" indent="0" defTabSz="365760">
              <a:spcBef>
                <a:spcPts val="800"/>
              </a:spcBef>
              <a:buNone/>
            </a:pPr>
            <a:r>
              <a:rPr lang="it-IT" kern="1200" dirty="0">
                <a:solidFill>
                  <a:srgbClr val="054A76"/>
                </a:solidFill>
                <a:latin typeface="News Cycle"/>
                <a:ea typeface="+mn-ea"/>
                <a:cs typeface="+mn-cs"/>
              </a:rPr>
              <a:t>A suo avviso gli obiettivi di un colloquio sono:</a:t>
            </a:r>
          </a:p>
          <a:p>
            <a:pPr marL="274320" indent="-274320" defTabSz="365760">
              <a:spcBef>
                <a:spcPts val="800"/>
              </a:spcBef>
            </a:pPr>
            <a:r>
              <a:rPr lang="it-IT" b="1" kern="1200" dirty="0">
                <a:solidFill>
                  <a:srgbClr val="054A76"/>
                </a:solidFill>
                <a:latin typeface="News Cycle"/>
                <a:ea typeface="+mn-ea"/>
                <a:cs typeface="+mn-cs"/>
              </a:rPr>
              <a:t>ottenere</a:t>
            </a:r>
            <a:r>
              <a:rPr lang="it-IT" kern="1200" dirty="0">
                <a:solidFill>
                  <a:srgbClr val="054A76"/>
                </a:solidFill>
                <a:latin typeface="News Cycle"/>
                <a:ea typeface="+mn-ea"/>
                <a:cs typeface="+mn-cs"/>
              </a:rPr>
              <a:t>, nel minor tempo possibile, il maggior numero di </a:t>
            </a:r>
            <a:r>
              <a:rPr lang="it-IT" b="1" kern="1200" dirty="0">
                <a:solidFill>
                  <a:srgbClr val="054A76"/>
                </a:solidFill>
                <a:latin typeface="News Cycle"/>
                <a:ea typeface="+mn-ea"/>
                <a:cs typeface="+mn-cs"/>
              </a:rPr>
              <a:t>informazioni</a:t>
            </a:r>
            <a:r>
              <a:rPr lang="it-IT" kern="1200" dirty="0">
                <a:solidFill>
                  <a:srgbClr val="054A76"/>
                </a:solidFill>
                <a:latin typeface="News Cycle"/>
                <a:ea typeface="+mn-ea"/>
                <a:cs typeface="+mn-cs"/>
              </a:rPr>
              <a:t> utili per lo scopo che ci si prefigge; </a:t>
            </a:r>
          </a:p>
          <a:p>
            <a:pPr marL="274320" indent="-274320" defTabSz="365760">
              <a:spcBef>
                <a:spcPts val="800"/>
              </a:spcBef>
            </a:pPr>
            <a:r>
              <a:rPr lang="it-IT" kern="1200" dirty="0">
                <a:solidFill>
                  <a:srgbClr val="054A76"/>
                </a:solidFill>
                <a:latin typeface="News Cycle"/>
                <a:ea typeface="+mn-ea"/>
                <a:cs typeface="+mn-cs"/>
              </a:rPr>
              <a:t>creare e mantenere una buona </a:t>
            </a:r>
            <a:r>
              <a:rPr lang="it-IT" b="1" kern="1200" dirty="0">
                <a:solidFill>
                  <a:srgbClr val="054A76"/>
                </a:solidFill>
                <a:latin typeface="News Cycle"/>
                <a:ea typeface="+mn-ea"/>
                <a:cs typeface="+mn-cs"/>
              </a:rPr>
              <a:t>alleanza</a:t>
            </a:r>
            <a:r>
              <a:rPr lang="it-IT" kern="1200" dirty="0">
                <a:solidFill>
                  <a:srgbClr val="054A76"/>
                </a:solidFill>
                <a:latin typeface="News Cycle"/>
                <a:ea typeface="+mn-ea"/>
                <a:cs typeface="+mn-cs"/>
              </a:rPr>
              <a:t> con il paziente; </a:t>
            </a:r>
          </a:p>
          <a:p>
            <a:pPr marL="274320" indent="-274320" defTabSz="365760">
              <a:spcBef>
                <a:spcPts val="800"/>
              </a:spcBef>
            </a:pPr>
            <a:r>
              <a:rPr lang="it-IT" kern="1200" dirty="0">
                <a:solidFill>
                  <a:srgbClr val="054A76"/>
                </a:solidFill>
                <a:latin typeface="News Cycle"/>
                <a:ea typeface="+mn-ea"/>
                <a:cs typeface="+mn-cs"/>
              </a:rPr>
              <a:t>raccogliere i dati che provengono sia dal colloquio (</a:t>
            </a:r>
            <a:r>
              <a:rPr lang="it-IT" b="1" kern="1200" dirty="0">
                <a:solidFill>
                  <a:srgbClr val="054A76"/>
                </a:solidFill>
                <a:latin typeface="News Cycle"/>
                <a:ea typeface="+mn-ea"/>
                <a:cs typeface="+mn-cs"/>
              </a:rPr>
              <a:t>contenuto</a:t>
            </a:r>
            <a:r>
              <a:rPr lang="it-IT" kern="1200" dirty="0">
                <a:solidFill>
                  <a:srgbClr val="054A76"/>
                </a:solidFill>
                <a:latin typeface="News Cycle"/>
                <a:ea typeface="+mn-ea"/>
                <a:cs typeface="+mn-cs"/>
              </a:rPr>
              <a:t>) sia dalla modalità di interazione tra operatore e paziente (</a:t>
            </a:r>
            <a:r>
              <a:rPr lang="it-IT" b="1" kern="1200" dirty="0">
                <a:solidFill>
                  <a:srgbClr val="054A76"/>
                </a:solidFill>
                <a:latin typeface="News Cycle"/>
                <a:ea typeface="+mn-ea"/>
                <a:cs typeface="+mn-cs"/>
              </a:rPr>
              <a:t>processo</a:t>
            </a:r>
            <a:r>
              <a:rPr lang="it-IT" kern="1200" dirty="0">
                <a:solidFill>
                  <a:srgbClr val="054A76"/>
                </a:solidFill>
                <a:latin typeface="News Cycle"/>
                <a:ea typeface="+mn-ea"/>
                <a:cs typeface="+mn-cs"/>
              </a:rPr>
              <a:t>).</a:t>
            </a:r>
            <a:endParaRPr lang="it-IT" dirty="0"/>
          </a:p>
        </p:txBody>
      </p:sp>
      <p:sp>
        <p:nvSpPr>
          <p:cNvPr id="4" name="CasellaDiTesto 3">
            <a:extLst>
              <a:ext uri="{FF2B5EF4-FFF2-40B4-BE49-F238E27FC236}">
                <a16:creationId xmlns:a16="http://schemas.microsoft.com/office/drawing/2014/main" id="{4E0BADB4-7CE3-C48B-2FAE-9A93ED8C5DEF}"/>
              </a:ext>
            </a:extLst>
          </p:cNvPr>
          <p:cNvSpPr txBox="1"/>
          <p:nvPr/>
        </p:nvSpPr>
        <p:spPr>
          <a:xfrm>
            <a:off x="2301503" y="6365762"/>
            <a:ext cx="4180953" cy="667875"/>
          </a:xfrm>
          <a:prstGeom prst="rect">
            <a:avLst/>
          </a:prstGeom>
          <a:noFill/>
        </p:spPr>
        <p:txBody>
          <a:bodyPr wrap="none" rtlCol="0">
            <a:spAutoFit/>
          </a:bodyPr>
          <a:lstStyle/>
          <a:p>
            <a:pPr defTabSz="731520">
              <a:spcAft>
                <a:spcPts val="600"/>
              </a:spcAft>
            </a:pPr>
            <a:r>
              <a:rPr lang="it-IT" sz="1120" kern="1200" dirty="0">
                <a:solidFill>
                  <a:srgbClr val="054A76"/>
                </a:solidFill>
                <a:latin typeface="News Cycle"/>
                <a:ea typeface="+mn-ea"/>
                <a:cs typeface="+mn-cs"/>
              </a:rPr>
              <a:t>Lang M. (2003), </a:t>
            </a:r>
            <a:r>
              <a:rPr lang="it-IT" sz="1120" i="1" kern="1200" dirty="0">
                <a:solidFill>
                  <a:srgbClr val="054A76"/>
                </a:solidFill>
                <a:latin typeface="News Cycle"/>
                <a:ea typeface="+mn-ea"/>
                <a:cs typeface="+mn-cs"/>
              </a:rPr>
              <a:t>Il colloquio clinico</a:t>
            </a:r>
            <a:r>
              <a:rPr lang="it-IT" sz="1120" kern="1200" dirty="0">
                <a:solidFill>
                  <a:srgbClr val="054A76"/>
                </a:solidFill>
                <a:latin typeface="News Cycle"/>
                <a:ea typeface="+mn-ea"/>
                <a:cs typeface="+mn-cs"/>
              </a:rPr>
              <a:t>, Milano, Raffaello Cortina Editore</a:t>
            </a:r>
            <a:r>
              <a:rPr lang="it-IT" sz="1440" kern="1200" dirty="0">
                <a:solidFill>
                  <a:srgbClr val="054A76"/>
                </a:solidFill>
                <a:latin typeface="News Cycle"/>
                <a:ea typeface="+mn-ea"/>
                <a:cs typeface="+mn-cs"/>
              </a:rPr>
              <a:t>.</a:t>
            </a:r>
          </a:p>
          <a:p>
            <a:pPr>
              <a:spcAft>
                <a:spcPts val="600"/>
              </a:spcAft>
            </a:pPr>
            <a:endParaRPr lang="it-IT" dirty="0"/>
          </a:p>
        </p:txBody>
      </p:sp>
    </p:spTree>
    <p:extLst>
      <p:ext uri="{BB962C8B-B14F-4D97-AF65-F5344CB8AC3E}">
        <p14:creationId xmlns:p14="http://schemas.microsoft.com/office/powerpoint/2010/main" val="277703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pic>
        <p:nvPicPr>
          <p:cNvPr id="5" name="Immagine 4">
            <a:extLst>
              <a:ext uri="{FF2B5EF4-FFF2-40B4-BE49-F238E27FC236}">
                <a16:creationId xmlns:a16="http://schemas.microsoft.com/office/drawing/2014/main" id="{D5F815F2-4796-386F-2437-EE99FB38CE56}"/>
              </a:ext>
            </a:extLst>
          </p:cNvPr>
          <p:cNvPicPr>
            <a:picLocks noChangeAspect="1"/>
          </p:cNvPicPr>
          <p:nvPr/>
        </p:nvPicPr>
        <p:blipFill rotWithShape="1">
          <a:blip r:embed="rId2"/>
          <a:srcRect l="30334" r="-1" b="-1"/>
          <a:stretch/>
        </p:blipFill>
        <p:spPr>
          <a:xfrm>
            <a:off x="20" y="10"/>
            <a:ext cx="9143980" cy="6857990"/>
          </a:xfrm>
          <a:prstGeom prst="rect">
            <a:avLst/>
          </a:prstGeom>
        </p:spPr>
      </p:pic>
      <p:sp>
        <p:nvSpPr>
          <p:cNvPr id="43" name="Isosceles Triangle 21">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4" name="Parallelogram 23">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3405" y="0"/>
            <a:ext cx="54864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25">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27">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8"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9" name="Isosceles Triangle 33">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CA15C997-901D-2B0A-1C19-B55DDD3F25EF}"/>
              </a:ext>
            </a:extLst>
          </p:cNvPr>
          <p:cNvSpPr>
            <a:spLocks noGrp="1"/>
          </p:cNvSpPr>
          <p:nvPr>
            <p:ph type="title"/>
          </p:nvPr>
        </p:nvSpPr>
        <p:spPr>
          <a:xfrm>
            <a:off x="3528150" y="1678665"/>
            <a:ext cx="3427352" cy="2369131"/>
          </a:xfrm>
        </p:spPr>
        <p:txBody>
          <a:bodyPr vert="horz" lIns="91440" tIns="45720" rIns="91440" bIns="45720" rtlCol="0" anchor="b">
            <a:normAutofit/>
          </a:bodyPr>
          <a:lstStyle/>
          <a:p>
            <a:pPr algn="r">
              <a:lnSpc>
                <a:spcPct val="90000"/>
              </a:lnSpc>
            </a:pPr>
            <a:r>
              <a:rPr lang="en-US" sz="3000"/>
              <a:t>Fasi del colloquio: dall’accoglienza alla definizione del contratto</a:t>
            </a:r>
          </a:p>
        </p:txBody>
      </p:sp>
      <p:sp>
        <p:nvSpPr>
          <p:cNvPr id="50"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51"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0"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2" name="Isosceles Triangle 41">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123077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B0FD14-9A8E-F01E-A829-48172BA2A4A4}"/>
              </a:ext>
            </a:extLst>
          </p:cNvPr>
          <p:cNvSpPr>
            <a:spLocks noGrp="1"/>
          </p:cNvSpPr>
          <p:nvPr>
            <p:ph type="title"/>
          </p:nvPr>
        </p:nvSpPr>
        <p:spPr>
          <a:xfrm>
            <a:off x="1475656" y="116632"/>
            <a:ext cx="5400600" cy="1728192"/>
          </a:xfrm>
        </p:spPr>
        <p:txBody>
          <a:bodyPr>
            <a:normAutofit/>
          </a:bodyPr>
          <a:lstStyle/>
          <a:p>
            <a:pPr>
              <a:lnSpc>
                <a:spcPct val="90000"/>
              </a:lnSpc>
            </a:pPr>
            <a:r>
              <a:rPr lang="it-IT" sz="1700" dirty="0"/>
              <a:t>Nel contesto della terapia cognitivo-comportamentale, il colloquio segue una struttura ben definita, che può essere suddivisa in diverse fasi:</a:t>
            </a:r>
            <a:br>
              <a:rPr lang="it-IT" sz="1700" dirty="0"/>
            </a:br>
            <a:endParaRPr lang="it-IT" sz="1700" dirty="0"/>
          </a:p>
        </p:txBody>
      </p:sp>
      <p:pic>
        <p:nvPicPr>
          <p:cNvPr id="5" name="Picture 4" descr="Penna posizionata sopra riga della firma">
            <a:extLst>
              <a:ext uri="{FF2B5EF4-FFF2-40B4-BE49-F238E27FC236}">
                <a16:creationId xmlns:a16="http://schemas.microsoft.com/office/drawing/2014/main" id="{EEB6F047-E638-CB18-047F-29E597518B9A}"/>
              </a:ext>
            </a:extLst>
          </p:cNvPr>
          <p:cNvPicPr>
            <a:picLocks noChangeAspect="1"/>
          </p:cNvPicPr>
          <p:nvPr/>
        </p:nvPicPr>
        <p:blipFill>
          <a:blip r:embed="rId2"/>
          <a:srcRect l="70165" r="10303" b="1994"/>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graphicFrame>
        <p:nvGraphicFramePr>
          <p:cNvPr id="16" name="Segnaposto contenuto 2">
            <a:extLst>
              <a:ext uri="{FF2B5EF4-FFF2-40B4-BE49-F238E27FC236}">
                <a16:creationId xmlns:a16="http://schemas.microsoft.com/office/drawing/2014/main" id="{D8AC48E1-09A8-D9C5-6EAA-2B065171CD36}"/>
              </a:ext>
            </a:extLst>
          </p:cNvPr>
          <p:cNvGraphicFramePr>
            <a:graphicFrameLocks noGrp="1"/>
          </p:cNvGraphicFramePr>
          <p:nvPr>
            <p:ph idx="1"/>
          </p:nvPr>
        </p:nvGraphicFramePr>
        <p:xfrm>
          <a:off x="1833127" y="1124744"/>
          <a:ext cx="8502341" cy="5084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491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8" name="Rectangle 2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Isosceles Triangle 3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2" name="Isosceles Triangle 4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4" name="Freeform: Shape 43">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title"/>
          </p:nvPr>
        </p:nvSpPr>
        <p:spPr>
          <a:xfrm>
            <a:off x="508000" y="609599"/>
            <a:ext cx="2882531" cy="5545667"/>
          </a:xfrm>
        </p:spPr>
        <p:txBody>
          <a:bodyPr anchor="ctr">
            <a:normAutofit/>
          </a:bodyPr>
          <a:lstStyle/>
          <a:p>
            <a:r>
              <a:rPr lang="it-IT">
                <a:solidFill>
                  <a:schemeClr val="tx1">
                    <a:lumMod val="85000"/>
                    <a:lumOff val="15000"/>
                  </a:schemeClr>
                </a:solidFill>
              </a:rPr>
              <a:t>Le fasi secondo Sanavio (1991)</a:t>
            </a:r>
          </a:p>
        </p:txBody>
      </p:sp>
      <p:sp>
        <p:nvSpPr>
          <p:cNvPr id="3" name="Segnaposto contenuto 2"/>
          <p:cNvSpPr>
            <a:spLocks noGrp="1"/>
          </p:cNvSpPr>
          <p:nvPr>
            <p:ph idx="1"/>
          </p:nvPr>
        </p:nvSpPr>
        <p:spPr>
          <a:xfrm>
            <a:off x="3390530" y="609600"/>
            <a:ext cx="5573957" cy="5545667"/>
          </a:xfrm>
        </p:spPr>
        <p:txBody>
          <a:bodyPr anchor="ctr">
            <a:normAutofit/>
          </a:bodyPr>
          <a:lstStyle/>
          <a:p>
            <a:pPr marL="0" indent="0">
              <a:lnSpc>
                <a:spcPct val="90000"/>
              </a:lnSpc>
              <a:buNone/>
            </a:pPr>
            <a:br>
              <a:rPr lang="it-IT" sz="1300" dirty="0">
                <a:solidFill>
                  <a:srgbClr val="FFFFFF"/>
                </a:solidFill>
              </a:rPr>
            </a:br>
            <a:r>
              <a:rPr lang="it-IT" sz="1300" dirty="0">
                <a:solidFill>
                  <a:srgbClr val="FFFFFF"/>
                </a:solidFill>
              </a:rPr>
              <a:t>0. </a:t>
            </a:r>
            <a:r>
              <a:rPr lang="it-IT" sz="1300" b="1" dirty="0">
                <a:solidFill>
                  <a:srgbClr val="FFFFFF"/>
                </a:solidFill>
              </a:rPr>
              <a:t>Presupposti</a:t>
            </a:r>
            <a:r>
              <a:rPr lang="it-IT" sz="1300" dirty="0">
                <a:solidFill>
                  <a:srgbClr val="FFFFFF"/>
                </a:solidFill>
              </a:rPr>
              <a:t>: il colloquio è reso possibile da uno specifico contesto motivazionale (esiste una richiesta di aiuto; esiste un professionista con la propria competenza tecnica; esistono aspettative circa la possibilità di ricevere aiuto). I presupposti sono impliciti e rimandano alle vicende che hanno portato al colloquio. Il fatto che siano impliciti non esclude che talvolta sia utile esplicitarli. </a:t>
            </a:r>
            <a:br>
              <a:rPr lang="it-IT" sz="1300" dirty="0">
                <a:solidFill>
                  <a:srgbClr val="FFFFFF"/>
                </a:solidFill>
              </a:rPr>
            </a:br>
            <a:br>
              <a:rPr lang="it-IT" sz="1300" dirty="0">
                <a:solidFill>
                  <a:srgbClr val="FFFFFF"/>
                </a:solidFill>
              </a:rPr>
            </a:br>
            <a:r>
              <a:rPr lang="it-IT" sz="1300" dirty="0">
                <a:solidFill>
                  <a:srgbClr val="FFFFFF"/>
                </a:solidFill>
              </a:rPr>
              <a:t>1. </a:t>
            </a:r>
            <a:r>
              <a:rPr lang="it-IT" sz="1300" b="1" dirty="0">
                <a:solidFill>
                  <a:srgbClr val="FFFFFF"/>
                </a:solidFill>
              </a:rPr>
              <a:t>Fase dei preliminari</a:t>
            </a:r>
            <a:r>
              <a:rPr lang="it-IT" sz="1300" dirty="0">
                <a:solidFill>
                  <a:srgbClr val="FFFFFF"/>
                </a:solidFill>
              </a:rPr>
              <a:t>: il colloquio prevede l’avvio con alcuni convenevoli che sono sovrapponibili ai consueti riti sociali: presentazioni, parole di circostanza, qualche banalità… </a:t>
            </a:r>
            <a:br>
              <a:rPr lang="it-IT" sz="1300" dirty="0">
                <a:solidFill>
                  <a:srgbClr val="FFFFFF"/>
                </a:solidFill>
              </a:rPr>
            </a:br>
            <a:br>
              <a:rPr lang="it-IT" sz="1300" dirty="0">
                <a:solidFill>
                  <a:srgbClr val="FFFFFF"/>
                </a:solidFill>
              </a:rPr>
            </a:br>
            <a:r>
              <a:rPr lang="it-IT" sz="1300" dirty="0">
                <a:solidFill>
                  <a:srgbClr val="FFFFFF"/>
                </a:solidFill>
              </a:rPr>
              <a:t>2. </a:t>
            </a:r>
            <a:r>
              <a:rPr lang="it-IT" sz="1300" b="1" dirty="0">
                <a:solidFill>
                  <a:srgbClr val="FFFFFF"/>
                </a:solidFill>
              </a:rPr>
              <a:t>Apertura</a:t>
            </a:r>
            <a:r>
              <a:rPr lang="it-IT" sz="1300" dirty="0">
                <a:solidFill>
                  <a:srgbClr val="FFFFFF"/>
                </a:solidFill>
              </a:rPr>
              <a:t>: in linea di massima il colloquio prende il via con una domanda aperta “qual è il problema?”, “di che si tratta?”, “per quale motivo è qui?” </a:t>
            </a:r>
            <a:br>
              <a:rPr lang="it-IT" sz="1300" dirty="0">
                <a:solidFill>
                  <a:srgbClr val="FFFFFF"/>
                </a:solidFill>
              </a:rPr>
            </a:br>
            <a:br>
              <a:rPr lang="it-IT" sz="1300" dirty="0">
                <a:solidFill>
                  <a:srgbClr val="FFFFFF"/>
                </a:solidFill>
              </a:rPr>
            </a:br>
            <a:r>
              <a:rPr lang="it-IT" sz="1300" dirty="0">
                <a:solidFill>
                  <a:srgbClr val="FFFFFF"/>
                </a:solidFill>
              </a:rPr>
              <a:t>3. </a:t>
            </a:r>
            <a:r>
              <a:rPr lang="it-IT" sz="1300" b="1" dirty="0">
                <a:solidFill>
                  <a:srgbClr val="FFFFFF"/>
                </a:solidFill>
              </a:rPr>
              <a:t>Specificazione del problema </a:t>
            </a:r>
            <a:r>
              <a:rPr lang="it-IT" sz="1300" dirty="0">
                <a:solidFill>
                  <a:srgbClr val="FFFFFF"/>
                </a:solidFill>
              </a:rPr>
              <a:t>(fase del problema iniziale): si tratta di ottenere un’ampia e precisa descrizione del problema lamentato attualmente dal soggetto. L’enfasi è su ciò che la persona fa, pensa e prova nelle diverse situazioni piuttosto che su attributi che la persona possa avere globalmente come ad esempio “sono ansioso”, “sono depresso”. </a:t>
            </a:r>
            <a:br>
              <a:rPr lang="it-IT" sz="1300" dirty="0">
                <a:solidFill>
                  <a:srgbClr val="FFFFFF"/>
                </a:solidFill>
              </a:rPr>
            </a:br>
            <a:br>
              <a:rPr lang="it-IT" sz="1300" dirty="0">
                <a:solidFill>
                  <a:srgbClr val="FFFFFF"/>
                </a:solidFill>
              </a:rPr>
            </a:br>
            <a:endParaRPr lang="it-IT" sz="1300" dirty="0">
              <a:solidFill>
                <a:srgbClr val="FFFFFF"/>
              </a:solidFill>
            </a:endParaRPr>
          </a:p>
        </p:txBody>
      </p:sp>
    </p:spTree>
    <p:extLst>
      <p:ext uri="{BB962C8B-B14F-4D97-AF65-F5344CB8AC3E}">
        <p14:creationId xmlns:p14="http://schemas.microsoft.com/office/powerpoint/2010/main" val="27617094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37171" y="609600"/>
            <a:ext cx="4818330" cy="1320800"/>
          </a:xfrm>
        </p:spPr>
        <p:txBody>
          <a:bodyPr>
            <a:normAutofit/>
          </a:bodyPr>
          <a:lstStyle/>
          <a:p>
            <a:r>
              <a:rPr lang="it-IT" dirty="0"/>
              <a:t>Le fasi secondo Sanavio (</a:t>
            </a:r>
            <a:r>
              <a:rPr lang="it-IT" dirty="0" err="1"/>
              <a:t>cont</a:t>
            </a:r>
            <a:r>
              <a:rPr lang="it-IT" dirty="0"/>
              <a:t>.)</a:t>
            </a:r>
          </a:p>
        </p:txBody>
      </p:sp>
      <p:pic>
        <p:nvPicPr>
          <p:cNvPr id="36" name="Picture 35" descr="Punto interrogativo su sfondo verde pastello">
            <a:extLst>
              <a:ext uri="{FF2B5EF4-FFF2-40B4-BE49-F238E27FC236}">
                <a16:creationId xmlns:a16="http://schemas.microsoft.com/office/drawing/2014/main" id="{F97E91DB-1E81-8AC3-A260-B4DB0C8C6AE8}"/>
              </a:ext>
            </a:extLst>
          </p:cNvPr>
          <p:cNvPicPr>
            <a:picLocks noChangeAspect="1"/>
          </p:cNvPicPr>
          <p:nvPr/>
        </p:nvPicPr>
        <p:blipFill rotWithShape="1">
          <a:blip r:embed="rId2"/>
          <a:srcRect l="61629" r="15978" b="-2"/>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40" name="Isosceles Triangle 39">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p:cNvSpPr>
            <a:spLocks noGrp="1"/>
          </p:cNvSpPr>
          <p:nvPr>
            <p:ph idx="1"/>
          </p:nvPr>
        </p:nvSpPr>
        <p:spPr>
          <a:xfrm>
            <a:off x="2137170" y="2160589"/>
            <a:ext cx="5459165" cy="3880773"/>
          </a:xfrm>
        </p:spPr>
        <p:txBody>
          <a:bodyPr>
            <a:normAutofit/>
          </a:bodyPr>
          <a:lstStyle/>
          <a:p>
            <a:pPr marL="0" indent="0">
              <a:lnSpc>
                <a:spcPct val="90000"/>
              </a:lnSpc>
              <a:buNone/>
            </a:pPr>
            <a:br>
              <a:rPr lang="it-IT" sz="1300" dirty="0"/>
            </a:br>
            <a:r>
              <a:rPr lang="it-IT" sz="1300" dirty="0"/>
              <a:t>4. </a:t>
            </a:r>
            <a:r>
              <a:rPr lang="it-IT" sz="1300" b="1" dirty="0"/>
              <a:t>Analisi delle variabili funzionalmente correlate </a:t>
            </a:r>
            <a:r>
              <a:rPr lang="it-IT" sz="1300" dirty="0"/>
              <a:t>(fase delle ipotesi di mantenimento): questo segmento del colloquio tende a individuare situazioni (stimoli) che possono fungere da antecedenti e avere un ruolo determinante nell’elicitare i disturbi. Si aggiunge poi la cosiddetta analisi dei conseguenti: i comportamenti problematici del paziente sono seguiti da conseguenze di ordine interno, di ordine sociale e di ordine familiare. </a:t>
            </a:r>
            <a:br>
              <a:rPr lang="it-IT" sz="1300" dirty="0"/>
            </a:br>
            <a:br>
              <a:rPr lang="it-IT" sz="1300" dirty="0"/>
            </a:br>
            <a:r>
              <a:rPr lang="it-IT" sz="1300" dirty="0"/>
              <a:t>5. </a:t>
            </a:r>
            <a:r>
              <a:rPr lang="it-IT" sz="1300" b="1" dirty="0"/>
              <a:t>Allargamento</a:t>
            </a:r>
            <a:r>
              <a:rPr lang="it-IT" sz="1300" dirty="0"/>
              <a:t> (fase dei problemi attuali): si tratta di un allargamento ai problemi attuali e le domande sono volte a individuare e specificare tutti i problemi, al di là del problema iniziale. </a:t>
            </a:r>
            <a:br>
              <a:rPr lang="it-IT" sz="1300" dirty="0"/>
            </a:br>
            <a:br>
              <a:rPr lang="it-IT" sz="1300" dirty="0"/>
            </a:br>
            <a:r>
              <a:rPr lang="it-IT" sz="1300" dirty="0"/>
              <a:t>6. </a:t>
            </a:r>
            <a:r>
              <a:rPr lang="it-IT" sz="1300" b="1" dirty="0"/>
              <a:t>Storia del problema </a:t>
            </a:r>
            <a:r>
              <a:rPr lang="it-IT" sz="1300" dirty="0"/>
              <a:t>(fase delle ipotesi eziopatogenetiche): questo segmento del colloquio tende alla ricostruzione (approfondita) del primo insorgere dei problemi o disturbi. L’obiettivo è formulare un’ipotesi che spieghi perché e come si sia sviluppato ciascun disturbo. </a:t>
            </a:r>
            <a:br>
              <a:rPr lang="it-IT" sz="1300" dirty="0"/>
            </a:br>
            <a:endParaRPr lang="it-IT" sz="1300" dirty="0"/>
          </a:p>
        </p:txBody>
      </p:sp>
    </p:spTree>
    <p:extLst>
      <p:ext uri="{BB962C8B-B14F-4D97-AF65-F5344CB8AC3E}">
        <p14:creationId xmlns:p14="http://schemas.microsoft.com/office/powerpoint/2010/main" val="3379398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089535" y="609600"/>
            <a:ext cx="4865966" cy="1320800"/>
          </a:xfrm>
        </p:spPr>
        <p:txBody>
          <a:bodyPr>
            <a:normAutofit/>
          </a:bodyPr>
          <a:lstStyle/>
          <a:p>
            <a:r>
              <a:rPr lang="it-IT"/>
              <a:t>Le fasi secondo Sanavio</a:t>
            </a:r>
          </a:p>
        </p:txBody>
      </p:sp>
      <p:pic>
        <p:nvPicPr>
          <p:cNvPr id="23" name="Picture 22" descr="Molti punti interrogativi su sfondo nero">
            <a:extLst>
              <a:ext uri="{FF2B5EF4-FFF2-40B4-BE49-F238E27FC236}">
                <a16:creationId xmlns:a16="http://schemas.microsoft.com/office/drawing/2014/main" id="{ADC1654E-2A49-A939-EB1C-6501F6D46820}"/>
              </a:ext>
            </a:extLst>
          </p:cNvPr>
          <p:cNvPicPr>
            <a:picLocks noChangeAspect="1"/>
          </p:cNvPicPr>
          <p:nvPr/>
        </p:nvPicPr>
        <p:blipFill rotWithShape="1">
          <a:blip r:embed="rId2">
            <a:duotone>
              <a:prstClr val="black"/>
              <a:schemeClr val="tx2">
                <a:tint val="45000"/>
                <a:satMod val="400000"/>
              </a:schemeClr>
            </a:duotone>
          </a:blip>
          <a:srcRect l="72074" r="9735" b="-2"/>
          <a:stretch/>
        </p:blipFill>
        <p:spPr>
          <a:xfrm>
            <a:off x="20" y="10"/>
            <a:ext cx="2050522"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27" name="Isosceles Triangle 26">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p:cNvSpPr>
            <a:spLocks noGrp="1"/>
          </p:cNvSpPr>
          <p:nvPr>
            <p:ph idx="1"/>
          </p:nvPr>
        </p:nvSpPr>
        <p:spPr>
          <a:xfrm>
            <a:off x="2089534" y="2160589"/>
            <a:ext cx="5722825" cy="3880773"/>
          </a:xfrm>
        </p:spPr>
        <p:txBody>
          <a:bodyPr>
            <a:normAutofit/>
          </a:bodyPr>
          <a:lstStyle/>
          <a:p>
            <a:pPr marL="0" indent="0">
              <a:lnSpc>
                <a:spcPct val="90000"/>
              </a:lnSpc>
              <a:buNone/>
            </a:pPr>
            <a:r>
              <a:rPr lang="it-IT" sz="1300" dirty="0"/>
              <a:t>7. </a:t>
            </a:r>
            <a:r>
              <a:rPr lang="it-IT" sz="1300" b="1" dirty="0"/>
              <a:t>Storia personale </a:t>
            </a:r>
            <a:r>
              <a:rPr lang="it-IT" sz="1300" dirty="0"/>
              <a:t>(fase del profilo complessivo): in questa parte sono messi tra parentesi gli elementi problematici e patologici e si fa riferimento alla storia personale del paziente. Storia di vita, progetti, intenzioni, si mettono in luce fattori di vulnerabilità del paziente. Lo stile di questa parte tende ad essere rievocativo e rilassato. </a:t>
            </a:r>
            <a:br>
              <a:rPr lang="it-IT" sz="1300" dirty="0"/>
            </a:br>
            <a:br>
              <a:rPr lang="it-IT" sz="1300" dirty="0"/>
            </a:br>
            <a:r>
              <a:rPr lang="it-IT" sz="1300" dirty="0"/>
              <a:t>8. </a:t>
            </a:r>
            <a:r>
              <a:rPr lang="it-IT" sz="1300" b="1" dirty="0"/>
              <a:t>Aspettative di trattamento</a:t>
            </a:r>
            <a:r>
              <a:rPr lang="it-IT" sz="1300" dirty="0"/>
              <a:t>: essendo ormai delineata e contestualizzata la domanda è ora possibile approfondire le sua aspettative riguardo al trattamento e ai suoi risultati. </a:t>
            </a:r>
            <a:br>
              <a:rPr lang="it-IT" sz="1300" dirty="0"/>
            </a:br>
            <a:br>
              <a:rPr lang="it-IT" sz="1300" dirty="0"/>
            </a:br>
            <a:r>
              <a:rPr lang="it-IT" sz="1300" dirty="0"/>
              <a:t>9. </a:t>
            </a:r>
            <a:r>
              <a:rPr lang="it-IT" sz="1300" b="1" dirty="0"/>
              <a:t>Ipotesi di trattamento</a:t>
            </a:r>
            <a:r>
              <a:rPr lang="it-IT" sz="1300" dirty="0"/>
              <a:t>: in questa fase vengono precisati obiettivi di trattamento possibili e realistici sia per il breve che per il lungo termine. </a:t>
            </a:r>
            <a:br>
              <a:rPr lang="it-IT" sz="1300" dirty="0"/>
            </a:br>
            <a:br>
              <a:rPr lang="it-IT" sz="1300" dirty="0"/>
            </a:br>
            <a:r>
              <a:rPr lang="it-IT" sz="1300" dirty="0"/>
              <a:t>10. </a:t>
            </a:r>
            <a:r>
              <a:rPr lang="it-IT" sz="1300" b="1" dirty="0"/>
              <a:t>Formulazione conclusiva e chiusura</a:t>
            </a:r>
            <a:r>
              <a:rPr lang="it-IT" sz="1300" dirty="0"/>
              <a:t>: lo psicologo richiama il filo logico dei colloqui e dà ampie informazioni sui risultati principali di tutte le analisi che li hanno segnati (test, registrazioni psicofisiologiche, …). Prospetta poi la propria formulazione del caso. </a:t>
            </a:r>
            <a:br>
              <a:rPr lang="it-IT" sz="1300" dirty="0"/>
            </a:br>
            <a:endParaRPr lang="it-IT" sz="1300" dirty="0"/>
          </a:p>
          <a:p>
            <a:pPr>
              <a:lnSpc>
                <a:spcPct val="90000"/>
              </a:lnSpc>
            </a:pPr>
            <a:endParaRPr lang="it-IT" sz="1300" dirty="0"/>
          </a:p>
        </p:txBody>
      </p:sp>
    </p:spTree>
    <p:extLst>
      <p:ext uri="{BB962C8B-B14F-4D97-AF65-F5344CB8AC3E}">
        <p14:creationId xmlns:p14="http://schemas.microsoft.com/office/powerpoint/2010/main" val="3190953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965199" y="609600"/>
            <a:ext cx="7648121" cy="1099457"/>
          </a:xfrm>
        </p:spPr>
        <p:txBody>
          <a:bodyPr>
            <a:normAutofit/>
          </a:bodyPr>
          <a:lstStyle/>
          <a:p>
            <a:r>
              <a:rPr lang="it-IT"/>
              <a:t>Il primo contatto</a:t>
            </a:r>
          </a:p>
        </p:txBody>
      </p:sp>
      <p:sp>
        <p:nvSpPr>
          <p:cNvPr id="35" name="Isosceles Triangle 34">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7" name="Isosceles Triangle 36">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aphicFrame>
        <p:nvGraphicFramePr>
          <p:cNvPr id="28" name="Segnaposto contenuto 2">
            <a:extLst>
              <a:ext uri="{FF2B5EF4-FFF2-40B4-BE49-F238E27FC236}">
                <a16:creationId xmlns:a16="http://schemas.microsoft.com/office/drawing/2014/main" id="{CDDFAF88-996B-4406-857F-F45F03FC8D10}"/>
              </a:ext>
            </a:extLst>
          </p:cNvPr>
          <p:cNvGraphicFramePr>
            <a:graphicFrameLocks noGrp="1"/>
          </p:cNvGraphicFramePr>
          <p:nvPr>
            <p:ph idx="1"/>
            <p:extLst>
              <p:ext uri="{D42A27DB-BD31-4B8C-83A1-F6EECF244321}">
                <p14:modId xmlns:p14="http://schemas.microsoft.com/office/powerpoint/2010/main" val="1363118630"/>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815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32" name="Straight Connector 1031">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35"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36" name="Isosceles Triangle 1035">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37"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38"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39"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40" name="Isosceles Triangle 1039">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41" name="Isosceles Triangle 1040">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pic>
        <p:nvPicPr>
          <p:cNvPr id="1026" name="Picture 2" descr="Essere psicologo dell'emergenza al tempo del COVID-19">
            <a:hlinkClick r:id="rId2"/>
            <a:extLst>
              <a:ext uri="{FF2B5EF4-FFF2-40B4-BE49-F238E27FC236}">
                <a16:creationId xmlns:a16="http://schemas.microsoft.com/office/drawing/2014/main" id="{D8E121AE-5BAB-D5D4-F165-2A938CBF55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5578" r="19012" b="2"/>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66EB3FBF-30E4-EBF0-98A7-EDB545674739}"/>
              </a:ext>
            </a:extLst>
          </p:cNvPr>
          <p:cNvSpPr txBox="1"/>
          <p:nvPr/>
        </p:nvSpPr>
        <p:spPr>
          <a:xfrm>
            <a:off x="508000" y="2160589"/>
            <a:ext cx="2888342" cy="3880773"/>
          </a:xfrm>
          <a:prstGeom prst="rect">
            <a:avLst/>
          </a:prstGeom>
        </p:spPr>
        <p:txBody>
          <a:bodyPr vert="horz" lIns="91440" tIns="45720" rIns="91440" bIns="45720" rtlCol="0">
            <a:normAutofit/>
          </a:bodyPr>
          <a:lstStyle/>
          <a:p>
            <a:pPr defTabSz="457200">
              <a:spcBef>
                <a:spcPts val="1000"/>
              </a:spcBef>
              <a:buClr>
                <a:schemeClr val="accent1"/>
              </a:buClr>
              <a:buSzPct val="80000"/>
              <a:buFont typeface="Wingdings 3" charset="2"/>
              <a:buChar char=""/>
            </a:pPr>
            <a:r>
              <a:rPr lang="en-US" b="0" i="0" dirty="0">
                <a:solidFill>
                  <a:schemeClr val="tx1">
                    <a:lumMod val="75000"/>
                    <a:lumOff val="25000"/>
                  </a:schemeClr>
                </a:solidFill>
                <a:effectLst/>
              </a:rPr>
              <a:t>"</a:t>
            </a:r>
            <a:r>
              <a:rPr lang="en-US" b="0" i="1" dirty="0" err="1">
                <a:solidFill>
                  <a:schemeClr val="tx1">
                    <a:lumMod val="75000"/>
                    <a:lumOff val="25000"/>
                  </a:schemeClr>
                </a:solidFill>
                <a:effectLst/>
              </a:rPr>
              <a:t>Bisogna</a:t>
            </a:r>
            <a:r>
              <a:rPr lang="en-US" b="0" i="1" dirty="0">
                <a:solidFill>
                  <a:schemeClr val="tx1">
                    <a:lumMod val="75000"/>
                    <a:lumOff val="25000"/>
                  </a:schemeClr>
                </a:solidFill>
                <a:effectLst/>
              </a:rPr>
              <a:t> </a:t>
            </a:r>
            <a:r>
              <a:rPr lang="en-US" b="0" i="1" dirty="0" err="1">
                <a:solidFill>
                  <a:schemeClr val="tx1">
                    <a:lumMod val="75000"/>
                    <a:lumOff val="25000"/>
                  </a:schemeClr>
                </a:solidFill>
                <a:effectLst/>
              </a:rPr>
              <a:t>soltanto</a:t>
            </a:r>
            <a:r>
              <a:rPr lang="en-US" b="0" i="1" dirty="0">
                <a:solidFill>
                  <a:schemeClr val="tx1">
                    <a:lumMod val="75000"/>
                    <a:lumOff val="25000"/>
                  </a:schemeClr>
                </a:solidFill>
                <a:effectLst/>
              </a:rPr>
              <a:t> </a:t>
            </a:r>
            <a:r>
              <a:rPr lang="en-US" b="0" i="1" dirty="0" err="1">
                <a:solidFill>
                  <a:schemeClr val="tx1">
                    <a:lumMod val="75000"/>
                    <a:lumOff val="25000"/>
                  </a:schemeClr>
                </a:solidFill>
                <a:effectLst/>
              </a:rPr>
              <a:t>cercare</a:t>
            </a:r>
            <a:r>
              <a:rPr lang="en-US" b="0" i="1" dirty="0">
                <a:solidFill>
                  <a:schemeClr val="tx1">
                    <a:lumMod val="75000"/>
                    <a:lumOff val="25000"/>
                  </a:schemeClr>
                </a:solidFill>
                <a:effectLst/>
              </a:rPr>
              <a:t> di </a:t>
            </a:r>
            <a:r>
              <a:rPr lang="en-US" b="0" i="1" dirty="0" err="1">
                <a:solidFill>
                  <a:schemeClr val="tx1">
                    <a:lumMod val="75000"/>
                    <a:lumOff val="25000"/>
                  </a:schemeClr>
                </a:solidFill>
                <a:effectLst/>
              </a:rPr>
              <a:t>pensare</a:t>
            </a:r>
            <a:r>
              <a:rPr lang="en-US" b="0" i="1" dirty="0">
                <a:solidFill>
                  <a:schemeClr val="tx1">
                    <a:lumMod val="75000"/>
                    <a:lumOff val="25000"/>
                  </a:schemeClr>
                </a:solidFill>
                <a:effectLst/>
              </a:rPr>
              <a:t> e di </a:t>
            </a:r>
            <a:r>
              <a:rPr lang="en-US" b="0" i="1" dirty="0" err="1">
                <a:solidFill>
                  <a:schemeClr val="tx1">
                    <a:lumMod val="75000"/>
                    <a:lumOff val="25000"/>
                  </a:schemeClr>
                </a:solidFill>
                <a:effectLst/>
              </a:rPr>
              <a:t>esprimersi</a:t>
            </a:r>
            <a:r>
              <a:rPr lang="en-US" b="0" i="1" dirty="0">
                <a:solidFill>
                  <a:schemeClr val="tx1">
                    <a:lumMod val="75000"/>
                    <a:lumOff val="25000"/>
                  </a:schemeClr>
                </a:solidFill>
                <a:effectLst/>
              </a:rPr>
              <a:t> </a:t>
            </a:r>
            <a:r>
              <a:rPr lang="en-US" b="0" i="1" dirty="0" err="1">
                <a:solidFill>
                  <a:schemeClr val="tx1">
                    <a:lumMod val="75000"/>
                    <a:lumOff val="25000"/>
                  </a:schemeClr>
                </a:solidFill>
                <a:effectLst/>
              </a:rPr>
              <a:t>esattamente</a:t>
            </a:r>
            <a:r>
              <a:rPr lang="en-US" b="0" i="1" dirty="0">
                <a:solidFill>
                  <a:schemeClr val="tx1">
                    <a:lumMod val="75000"/>
                    <a:lumOff val="25000"/>
                  </a:schemeClr>
                </a:solidFill>
                <a:effectLst/>
              </a:rPr>
              <a:t>, senza aver la </a:t>
            </a:r>
            <a:r>
              <a:rPr lang="en-US" b="0" i="1" dirty="0" err="1">
                <a:solidFill>
                  <a:schemeClr val="tx1">
                    <a:lumMod val="75000"/>
                    <a:lumOff val="25000"/>
                  </a:schemeClr>
                </a:solidFill>
                <a:effectLst/>
              </a:rPr>
              <a:t>pretesa</a:t>
            </a:r>
            <a:r>
              <a:rPr lang="en-US" b="0" i="1" dirty="0">
                <a:solidFill>
                  <a:schemeClr val="tx1">
                    <a:lumMod val="75000"/>
                    <a:lumOff val="25000"/>
                  </a:schemeClr>
                </a:solidFill>
                <a:effectLst/>
              </a:rPr>
              <a:t> </a:t>
            </a:r>
            <a:r>
              <a:rPr lang="en-US" b="0" i="1" dirty="0" err="1">
                <a:solidFill>
                  <a:schemeClr val="tx1">
                    <a:lumMod val="75000"/>
                    <a:lumOff val="25000"/>
                  </a:schemeClr>
                </a:solidFill>
                <a:effectLst/>
              </a:rPr>
              <a:t>d'indurre</a:t>
            </a:r>
            <a:r>
              <a:rPr lang="en-US" b="0" i="1" dirty="0">
                <a:solidFill>
                  <a:schemeClr val="tx1">
                    <a:lumMod val="75000"/>
                    <a:lumOff val="25000"/>
                  </a:schemeClr>
                </a:solidFill>
                <a:effectLst/>
              </a:rPr>
              <a:t> </a:t>
            </a:r>
            <a:r>
              <a:rPr lang="en-US" b="0" i="1" dirty="0" err="1">
                <a:solidFill>
                  <a:schemeClr val="tx1">
                    <a:lumMod val="75000"/>
                    <a:lumOff val="25000"/>
                  </a:schemeClr>
                </a:solidFill>
                <a:effectLst/>
              </a:rPr>
              <a:t>gli</a:t>
            </a:r>
            <a:r>
              <a:rPr lang="en-US" b="0" i="1" dirty="0">
                <a:solidFill>
                  <a:schemeClr val="tx1">
                    <a:lumMod val="75000"/>
                    <a:lumOff val="25000"/>
                  </a:schemeClr>
                </a:solidFill>
                <a:effectLst/>
              </a:rPr>
              <a:t> </a:t>
            </a:r>
            <a:r>
              <a:rPr lang="en-US" b="0" i="1" dirty="0" err="1">
                <a:solidFill>
                  <a:schemeClr val="tx1">
                    <a:lumMod val="75000"/>
                    <a:lumOff val="25000"/>
                  </a:schemeClr>
                </a:solidFill>
                <a:effectLst/>
              </a:rPr>
              <a:t>altri</a:t>
            </a:r>
            <a:r>
              <a:rPr lang="en-US" b="0" i="1" dirty="0">
                <a:solidFill>
                  <a:schemeClr val="tx1">
                    <a:lumMod val="75000"/>
                    <a:lumOff val="25000"/>
                  </a:schemeClr>
                </a:solidFill>
                <a:effectLst/>
              </a:rPr>
              <a:t> al nostro gusto e al nostro modo di </a:t>
            </a:r>
            <a:r>
              <a:rPr lang="en-US" b="0" i="1" dirty="0" err="1">
                <a:solidFill>
                  <a:schemeClr val="tx1">
                    <a:lumMod val="75000"/>
                    <a:lumOff val="25000"/>
                  </a:schemeClr>
                </a:solidFill>
                <a:effectLst/>
              </a:rPr>
              <a:t>sentire</a:t>
            </a:r>
            <a:r>
              <a:rPr lang="en-US" b="0" i="0" dirty="0">
                <a:solidFill>
                  <a:schemeClr val="tx1">
                    <a:lumMod val="75000"/>
                    <a:lumOff val="25000"/>
                  </a:schemeClr>
                </a:solidFill>
                <a:effectLst/>
              </a:rPr>
              <a:t>". </a:t>
            </a:r>
          </a:p>
          <a:p>
            <a:pPr defTabSz="457200">
              <a:spcBef>
                <a:spcPts val="1000"/>
              </a:spcBef>
              <a:buClr>
                <a:schemeClr val="accent1"/>
              </a:buClr>
              <a:buSzPct val="80000"/>
              <a:buFont typeface="Wingdings 3" charset="2"/>
              <a:buChar char=""/>
            </a:pPr>
            <a:endParaRPr lang="en-US" dirty="0">
              <a:solidFill>
                <a:schemeClr val="tx1">
                  <a:lumMod val="75000"/>
                  <a:lumOff val="25000"/>
                </a:schemeClr>
              </a:solidFill>
            </a:endParaRPr>
          </a:p>
          <a:p>
            <a:pPr defTabSz="457200">
              <a:spcBef>
                <a:spcPts val="1000"/>
              </a:spcBef>
              <a:buClr>
                <a:schemeClr val="accent1"/>
              </a:buClr>
              <a:buSzPct val="80000"/>
              <a:buFont typeface="Wingdings 3" charset="2"/>
              <a:buChar char=""/>
            </a:pPr>
            <a:endParaRPr lang="en-US" b="0" i="0" dirty="0">
              <a:solidFill>
                <a:schemeClr val="tx1">
                  <a:lumMod val="75000"/>
                  <a:lumOff val="25000"/>
                </a:schemeClr>
              </a:solidFill>
              <a:effectLst/>
            </a:endParaRPr>
          </a:p>
          <a:p>
            <a:pPr defTabSz="457200">
              <a:spcBef>
                <a:spcPts val="1000"/>
              </a:spcBef>
              <a:buClr>
                <a:schemeClr val="accent1"/>
              </a:buClr>
              <a:buSzPct val="80000"/>
            </a:pPr>
            <a:r>
              <a:rPr lang="en-US" b="0" i="0" dirty="0">
                <a:solidFill>
                  <a:schemeClr val="tx1">
                    <a:lumMod val="75000"/>
                    <a:lumOff val="25000"/>
                  </a:schemeClr>
                </a:solidFill>
                <a:effectLst/>
              </a:rPr>
              <a:t>Jean de La Bruyère (1688)</a:t>
            </a:r>
          </a:p>
          <a:p>
            <a:pPr defTabSz="457200">
              <a:spcBef>
                <a:spcPts val="1000"/>
              </a:spcBef>
              <a:buClr>
                <a:schemeClr val="accent1"/>
              </a:buClr>
              <a:buSzPct val="80000"/>
            </a:pPr>
            <a:endParaRPr lang="en-US" b="0" i="0" dirty="0">
              <a:solidFill>
                <a:schemeClr val="tx1">
                  <a:lumMod val="75000"/>
                  <a:lumOff val="25000"/>
                </a:schemeClr>
              </a:solidFill>
              <a:effectLst/>
            </a:endParaRPr>
          </a:p>
          <a:p>
            <a:pPr defTabSz="457200">
              <a:spcBef>
                <a:spcPts val="1000"/>
              </a:spcBef>
              <a:buClr>
                <a:schemeClr val="accent1"/>
              </a:buClr>
              <a:buSzPct val="80000"/>
              <a:buFont typeface="Wingdings 3" charset="2"/>
              <a:buChar char=""/>
            </a:pPr>
            <a:endParaRPr lang="en-US" dirty="0">
              <a:solidFill>
                <a:schemeClr val="tx1">
                  <a:lumMod val="75000"/>
                  <a:lumOff val="25000"/>
                </a:schemeClr>
              </a:solidFill>
            </a:endParaRPr>
          </a:p>
        </p:txBody>
      </p:sp>
      <p:cxnSp>
        <p:nvCxnSpPr>
          <p:cNvPr id="1043" name="Straight Connector 104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45" name="Straight Connector 104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4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5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5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5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5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5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919755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965199" y="609600"/>
            <a:ext cx="7648121" cy="1099457"/>
          </a:xfrm>
        </p:spPr>
        <p:txBody>
          <a:bodyPr vert="horz" lIns="91440" tIns="45720" rIns="91440" bIns="45720" rtlCol="0" anchor="t">
            <a:normAutofit/>
          </a:bodyPr>
          <a:lstStyle/>
          <a:p>
            <a:r>
              <a:rPr lang="en-US"/>
              <a:t>Scopo principale</a:t>
            </a:r>
          </a:p>
        </p:txBody>
      </p:sp>
      <p:sp>
        <p:nvSpPr>
          <p:cNvPr id="19" name="Isosceles Triangle 13">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0" name="Isosceles Triangle 15">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aphicFrame>
        <p:nvGraphicFramePr>
          <p:cNvPr id="21" name="CasellaDiTesto 4">
            <a:extLst>
              <a:ext uri="{FF2B5EF4-FFF2-40B4-BE49-F238E27FC236}">
                <a16:creationId xmlns:a16="http://schemas.microsoft.com/office/drawing/2014/main" id="{C1D2456A-89D2-447B-8442-88B525B8946C}"/>
              </a:ext>
            </a:extLst>
          </p:cNvPr>
          <p:cNvGraphicFramePr/>
          <p:nvPr>
            <p:extLst>
              <p:ext uri="{D42A27DB-BD31-4B8C-83A1-F6EECF244321}">
                <p14:modId xmlns:p14="http://schemas.microsoft.com/office/powerpoint/2010/main" val="176467635"/>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9452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9">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9144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11">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8955" y="-8467"/>
            <a:ext cx="3575053" cy="6866467"/>
            <a:chOff x="7425267" y="-8467"/>
            <a:chExt cx="4766733" cy="6866467"/>
          </a:xfrm>
        </p:grpSpPr>
        <p:cxnSp>
          <p:nvCxnSpPr>
            <p:cNvPr id="13" name="Straight Connector 12">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Isosceles Triangle 16">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0"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1" name="Isosceles Triangle 20">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2" name="Titolo 1"/>
          <p:cNvSpPr>
            <a:spLocks noGrp="1"/>
          </p:cNvSpPr>
          <p:nvPr>
            <p:ph type="title"/>
          </p:nvPr>
        </p:nvSpPr>
        <p:spPr>
          <a:xfrm>
            <a:off x="508000" y="4765972"/>
            <a:ext cx="6447501" cy="1320800"/>
          </a:xfrm>
        </p:spPr>
        <p:txBody>
          <a:bodyPr anchor="ctr">
            <a:normAutofit/>
          </a:bodyPr>
          <a:lstStyle/>
          <a:p>
            <a:r>
              <a:rPr lang="it-IT" sz="3800">
                <a:solidFill>
                  <a:schemeClr val="bg1"/>
                </a:solidFill>
              </a:rPr>
              <a:t>Finalità del primo colloquio</a:t>
            </a:r>
          </a:p>
        </p:txBody>
      </p:sp>
      <p:sp useBgFill="1">
        <p:nvSpPr>
          <p:cNvPr id="30" name="Rectangle 22">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Segnaposto contenuto 2">
            <a:extLst>
              <a:ext uri="{FF2B5EF4-FFF2-40B4-BE49-F238E27FC236}">
                <a16:creationId xmlns:a16="http://schemas.microsoft.com/office/drawing/2014/main" id="{99A91616-D025-48B4-8262-357B963F14F7}"/>
              </a:ext>
            </a:extLst>
          </p:cNvPr>
          <p:cNvGraphicFramePr>
            <a:graphicFrameLocks noGrp="1"/>
          </p:cNvGraphicFramePr>
          <p:nvPr>
            <p:ph idx="1"/>
            <p:extLst>
              <p:ext uri="{D42A27DB-BD31-4B8C-83A1-F6EECF244321}">
                <p14:modId xmlns:p14="http://schemas.microsoft.com/office/powerpoint/2010/main" val="2707730270"/>
              </p:ext>
            </p:extLst>
          </p:nvPr>
        </p:nvGraphicFramePr>
        <p:xfrm>
          <a:off x="482203" y="642938"/>
          <a:ext cx="8179594" cy="328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2217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965199" y="609600"/>
            <a:ext cx="7648121" cy="1099457"/>
          </a:xfrm>
        </p:spPr>
        <p:txBody>
          <a:bodyPr>
            <a:normAutofit/>
          </a:bodyPr>
          <a:lstStyle/>
          <a:p>
            <a:r>
              <a:rPr lang="it-IT" dirty="0"/>
              <a:t>Come si arriva al primo colloquio</a:t>
            </a:r>
          </a:p>
        </p:txBody>
      </p:sp>
      <p:sp>
        <p:nvSpPr>
          <p:cNvPr id="29" name="Isosceles Triangle 28">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1" name="Isosceles Triangle 30">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nvGrpSpPr>
          <p:cNvPr id="13" name="Gruppo 12"/>
          <p:cNvGrpSpPr/>
          <p:nvPr/>
        </p:nvGrpSpPr>
        <p:grpSpPr>
          <a:xfrm>
            <a:off x="1365326" y="1948543"/>
            <a:ext cx="6413345" cy="4093482"/>
            <a:chOff x="630808" y="-952152"/>
            <a:chExt cx="7954392" cy="4825900"/>
          </a:xfrm>
        </p:grpSpPr>
        <p:sp>
          <p:nvSpPr>
            <p:cNvPr id="14" name="Rectangle 4"/>
            <p:cNvSpPr>
              <a:spLocks noChangeArrowheads="1"/>
            </p:cNvSpPr>
            <p:nvPr/>
          </p:nvSpPr>
          <p:spPr bwMode="auto">
            <a:xfrm>
              <a:off x="630808" y="3476873"/>
              <a:ext cx="7467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norm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90000"/>
                </a:lnSpc>
                <a:spcBef>
                  <a:spcPct val="0"/>
                </a:spcBef>
                <a:spcAft>
                  <a:spcPts val="600"/>
                </a:spcAft>
                <a:buClrTx/>
                <a:buSzTx/>
                <a:buFontTx/>
                <a:buNone/>
                <a:tabLst>
                  <a:tab pos="457200" algn="l"/>
                </a:tabLst>
                <a:defRPr/>
              </a:pPr>
              <a:r>
                <a:rPr kumimoji="0" lang="it-IT" sz="1600" b="0" i="0" u="none" strike="noStrike" kern="1200" cap="none" spc="0" normalizeH="0" baseline="0" noProof="0">
                  <a:ln>
                    <a:noFill/>
                  </a:ln>
                  <a:solidFill>
                    <a:srgbClr val="000000"/>
                  </a:solidFill>
                  <a:effectLst/>
                  <a:uLnTx/>
                  <a:uFillTx/>
                  <a:latin typeface="Arial" charset="0"/>
                  <a:ea typeface="+mn-ea"/>
                  <a:cs typeface="Arial" charset="0"/>
                </a:rPr>
                <a:t> </a:t>
              </a:r>
              <a:r>
                <a:rPr lang="it-IT" sz="1600">
                  <a:solidFill>
                    <a:schemeClr val="tx2"/>
                  </a:solidFill>
                  <a:latin typeface="+mj-lt"/>
                  <a:ea typeface="+mj-ea"/>
                  <a:cs typeface="+mj-cs"/>
                </a:rPr>
                <a:t>Osservazione del tono di voce della persona che chiama</a:t>
              </a:r>
            </a:p>
          </p:txBody>
        </p:sp>
        <p:sp>
          <p:nvSpPr>
            <p:cNvPr id="15" name="Rectangle 6"/>
            <p:cNvSpPr>
              <a:spLocks noChangeArrowheads="1"/>
            </p:cNvSpPr>
            <p:nvPr/>
          </p:nvSpPr>
          <p:spPr bwMode="auto">
            <a:xfrm>
              <a:off x="635000" y="-952152"/>
              <a:ext cx="403418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orm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90000"/>
                </a:lnSpc>
                <a:spcAft>
                  <a:spcPts val="600"/>
                </a:spcAft>
              </a:pPr>
              <a:r>
                <a:rPr lang="it-IT" sz="1600">
                  <a:solidFill>
                    <a:schemeClr val="tx2"/>
                  </a:solidFill>
                  <a:latin typeface="+mj-lt"/>
                  <a:ea typeface="+mj-ea"/>
                  <a:cs typeface="+mj-cs"/>
                </a:rPr>
                <a:t>Chi chiama per chiedere il colloquio</a:t>
              </a:r>
            </a:p>
          </p:txBody>
        </p:sp>
        <p:sp>
          <p:nvSpPr>
            <p:cNvPr id="16" name="Rectangle 7"/>
            <p:cNvSpPr>
              <a:spLocks noChangeArrowheads="1"/>
            </p:cNvSpPr>
            <p:nvPr/>
          </p:nvSpPr>
          <p:spPr bwMode="auto">
            <a:xfrm>
              <a:off x="660400" y="164505"/>
              <a:ext cx="319029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orm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90000"/>
                </a:lnSpc>
                <a:spcAft>
                  <a:spcPts val="600"/>
                </a:spcAft>
              </a:pPr>
              <a:r>
                <a:rPr lang="it-IT" sz="1600">
                  <a:solidFill>
                    <a:schemeClr val="tx2"/>
                  </a:solidFill>
                  <a:latin typeface="+mj-lt"/>
                  <a:ea typeface="+mj-ea"/>
                  <a:cs typeface="+mj-cs"/>
                </a:rPr>
                <a:t>Lo chiede per sé o per altri?</a:t>
              </a:r>
            </a:p>
          </p:txBody>
        </p:sp>
        <p:sp>
          <p:nvSpPr>
            <p:cNvPr id="17" name="Rectangle 8"/>
            <p:cNvSpPr>
              <a:spLocks noChangeArrowheads="1"/>
            </p:cNvSpPr>
            <p:nvPr/>
          </p:nvSpPr>
          <p:spPr bwMode="auto">
            <a:xfrm>
              <a:off x="660400" y="-555575"/>
              <a:ext cx="79248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orm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90000"/>
                </a:lnSpc>
                <a:spcAft>
                  <a:spcPts val="600"/>
                </a:spcAft>
              </a:pPr>
              <a:r>
                <a:rPr lang="it-IT" sz="1600">
                  <a:solidFill>
                    <a:schemeClr val="tx2"/>
                  </a:solidFill>
                  <a:latin typeface="+mj-lt"/>
                  <a:ea typeface="+mj-ea"/>
                  <a:cs typeface="+mj-cs"/>
                </a:rPr>
                <a:t>Età di chi chiama e della persona eventualmente per cui chiama nel caso sia un terzo</a:t>
              </a:r>
            </a:p>
          </p:txBody>
        </p:sp>
        <p:sp>
          <p:nvSpPr>
            <p:cNvPr id="18" name="Rectangle 9"/>
            <p:cNvSpPr>
              <a:spLocks noChangeArrowheads="1"/>
            </p:cNvSpPr>
            <p:nvPr/>
          </p:nvSpPr>
          <p:spPr bwMode="auto">
            <a:xfrm>
              <a:off x="660400" y="668561"/>
              <a:ext cx="740984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orm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90000"/>
                </a:lnSpc>
                <a:spcAft>
                  <a:spcPts val="600"/>
                </a:spcAft>
              </a:pPr>
              <a:r>
                <a:rPr lang="it-IT" sz="1600">
                  <a:solidFill>
                    <a:schemeClr val="tx2"/>
                  </a:solidFill>
                  <a:latin typeface="+mj-lt"/>
                  <a:ea typeface="+mj-ea"/>
                  <a:cs typeface="+mj-cs"/>
                </a:rPr>
                <a:t>Come mai a chiamare non è chi vorrebbe usufruire dell’intervento?</a:t>
              </a:r>
            </a:p>
          </p:txBody>
        </p:sp>
        <p:sp>
          <p:nvSpPr>
            <p:cNvPr id="19" name="Rectangle 10"/>
            <p:cNvSpPr>
              <a:spLocks noChangeArrowheads="1"/>
            </p:cNvSpPr>
            <p:nvPr/>
          </p:nvSpPr>
          <p:spPr bwMode="auto">
            <a:xfrm>
              <a:off x="669156" y="1172617"/>
              <a:ext cx="75438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orm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90000"/>
                </a:lnSpc>
                <a:spcAft>
                  <a:spcPts val="600"/>
                </a:spcAft>
              </a:pPr>
              <a:r>
                <a:rPr lang="it-IT" sz="1600">
                  <a:solidFill>
                    <a:schemeClr val="tx2"/>
                  </a:solidFill>
                  <a:latin typeface="+mj-lt"/>
                  <a:ea typeface="+mj-ea"/>
                  <a:cs typeface="+mj-cs"/>
                </a:rPr>
                <a:t>Quali sono le motivazioni che spingono chi chiama ad occuparsi per un altro e qual è il tipo di relazione fra i due ?</a:t>
              </a:r>
            </a:p>
          </p:txBody>
        </p:sp>
        <p:sp>
          <p:nvSpPr>
            <p:cNvPr id="20" name="Rectangle 11"/>
            <p:cNvSpPr>
              <a:spLocks noChangeArrowheads="1"/>
            </p:cNvSpPr>
            <p:nvPr/>
          </p:nvSpPr>
          <p:spPr bwMode="auto">
            <a:xfrm>
              <a:off x="669156" y="1964705"/>
              <a:ext cx="607063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orm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90000"/>
                </a:lnSpc>
                <a:spcAft>
                  <a:spcPts val="600"/>
                </a:spcAft>
              </a:pPr>
              <a:r>
                <a:rPr lang="it-IT" sz="1600">
                  <a:solidFill>
                    <a:schemeClr val="tx2"/>
                  </a:solidFill>
                  <a:latin typeface="+mj-lt"/>
                  <a:ea typeface="+mj-ea"/>
                  <a:cs typeface="+mj-cs"/>
                </a:rPr>
                <a:t>Come è arrivata la persona allo psicologo?  Chi lo invia</a:t>
              </a:r>
            </a:p>
          </p:txBody>
        </p:sp>
        <p:sp>
          <p:nvSpPr>
            <p:cNvPr id="21" name="Rectangle 13"/>
            <p:cNvSpPr>
              <a:spLocks noChangeArrowheads="1"/>
            </p:cNvSpPr>
            <p:nvPr/>
          </p:nvSpPr>
          <p:spPr bwMode="auto">
            <a:xfrm>
              <a:off x="702816" y="2972817"/>
              <a:ext cx="304371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orm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90000"/>
                </a:lnSpc>
                <a:spcAft>
                  <a:spcPts val="600"/>
                </a:spcAft>
              </a:pPr>
              <a:r>
                <a:rPr lang="it-IT" sz="1600">
                  <a:solidFill>
                    <a:schemeClr val="tx2"/>
                  </a:solidFill>
                  <a:latin typeface="+mj-lt"/>
                  <a:ea typeface="+mj-ea"/>
                  <a:cs typeface="+mj-cs"/>
                </a:rPr>
                <a:t>Data primo appuntamento</a:t>
              </a:r>
            </a:p>
          </p:txBody>
        </p:sp>
        <p:sp>
          <p:nvSpPr>
            <p:cNvPr id="22" name="Rectangle 14"/>
            <p:cNvSpPr>
              <a:spLocks noChangeArrowheads="1"/>
            </p:cNvSpPr>
            <p:nvPr/>
          </p:nvSpPr>
          <p:spPr bwMode="auto">
            <a:xfrm>
              <a:off x="717276" y="2468761"/>
              <a:ext cx="224689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orm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90000"/>
                </a:lnSpc>
                <a:spcAft>
                  <a:spcPts val="600"/>
                </a:spcAft>
              </a:pPr>
              <a:r>
                <a:rPr lang="it-IT" sz="1600">
                  <a:solidFill>
                    <a:schemeClr val="tx2"/>
                  </a:solidFill>
                  <a:latin typeface="+mj-lt"/>
                  <a:ea typeface="+mj-ea"/>
                  <a:cs typeface="+mj-cs"/>
                </a:rPr>
                <a:t>Numero di telefono</a:t>
              </a:r>
            </a:p>
          </p:txBody>
        </p:sp>
      </p:grpSp>
    </p:spTree>
    <p:extLst>
      <p:ext uri="{BB962C8B-B14F-4D97-AF65-F5344CB8AC3E}">
        <p14:creationId xmlns:p14="http://schemas.microsoft.com/office/powerpoint/2010/main" val="352187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2729932" y="2917371"/>
            <a:ext cx="332334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it-IT" sz="2800" b="1" dirty="0">
                <a:solidFill>
                  <a:srgbClr val="C00000"/>
                </a:solidFill>
                <a:latin typeface="Century" pitchFamily="18" charset="0"/>
              </a:rPr>
              <a:t>Prima impressione</a:t>
            </a:r>
          </a:p>
        </p:txBody>
      </p:sp>
      <p:sp>
        <p:nvSpPr>
          <p:cNvPr id="8200" name="Rectangle 8"/>
          <p:cNvSpPr>
            <a:spLocks noChangeArrowheads="1"/>
          </p:cNvSpPr>
          <p:nvPr/>
        </p:nvSpPr>
        <p:spPr bwMode="auto">
          <a:xfrm>
            <a:off x="216126" y="1371600"/>
            <a:ext cx="403225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it-IT" sz="2000" b="1" dirty="0">
                <a:solidFill>
                  <a:schemeClr val="accent6"/>
                </a:solidFill>
                <a:latin typeface="Franklin Gothic Book" panose="020B0503020102020204" pitchFamily="34" charset="0"/>
              </a:rPr>
              <a:t>Ansia del cliente primo incontro </a:t>
            </a:r>
          </a:p>
          <a:p>
            <a:pPr algn="ctr" fontAlgn="base">
              <a:spcBef>
                <a:spcPct val="0"/>
              </a:spcBef>
              <a:spcAft>
                <a:spcPct val="0"/>
              </a:spcAft>
            </a:pPr>
            <a:r>
              <a:rPr lang="it-IT" sz="2000" b="1" dirty="0">
                <a:solidFill>
                  <a:schemeClr val="accent6"/>
                </a:solidFill>
                <a:latin typeface="Franklin Gothic Book" panose="020B0503020102020204" pitchFamily="34" charset="0"/>
              </a:rPr>
              <a:t>con psicologo </a:t>
            </a:r>
          </a:p>
        </p:txBody>
      </p:sp>
      <p:sp>
        <p:nvSpPr>
          <p:cNvPr id="8202" name="Rectangle 10"/>
          <p:cNvSpPr>
            <a:spLocks noChangeArrowheads="1"/>
          </p:cNvSpPr>
          <p:nvPr/>
        </p:nvSpPr>
        <p:spPr bwMode="auto">
          <a:xfrm>
            <a:off x="4648200" y="1371600"/>
            <a:ext cx="33528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lnSpc>
                <a:spcPct val="90000"/>
              </a:lnSpc>
              <a:spcBef>
                <a:spcPct val="30000"/>
              </a:spcBef>
              <a:spcAft>
                <a:spcPct val="0"/>
              </a:spcAft>
            </a:pPr>
            <a:r>
              <a:rPr lang="it-IT" sz="2000" b="1" dirty="0">
                <a:solidFill>
                  <a:schemeClr val="accent1">
                    <a:lumMod val="75000"/>
                  </a:schemeClr>
                </a:solidFill>
                <a:latin typeface="Century" pitchFamily="18" charset="0"/>
              </a:rPr>
              <a:t>Schemi mentali o categorie dello psicologo</a:t>
            </a:r>
          </a:p>
        </p:txBody>
      </p:sp>
      <p:sp>
        <p:nvSpPr>
          <p:cNvPr id="8203" name="Rectangle 11"/>
          <p:cNvSpPr>
            <a:spLocks noChangeArrowheads="1"/>
          </p:cNvSpPr>
          <p:nvPr/>
        </p:nvSpPr>
        <p:spPr bwMode="auto">
          <a:xfrm>
            <a:off x="5058380" y="5807075"/>
            <a:ext cx="345318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it-IT" sz="2400" b="1" dirty="0">
                <a:solidFill>
                  <a:srgbClr val="002060"/>
                </a:solidFill>
                <a:latin typeface="Century" pitchFamily="18" charset="0"/>
              </a:rPr>
              <a:t>Isolamento diagnostico</a:t>
            </a:r>
          </a:p>
        </p:txBody>
      </p:sp>
      <p:sp>
        <p:nvSpPr>
          <p:cNvPr id="8209" name="AutoShape 17"/>
          <p:cNvSpPr>
            <a:spLocks noChangeArrowheads="1"/>
          </p:cNvSpPr>
          <p:nvPr/>
        </p:nvSpPr>
        <p:spPr bwMode="auto">
          <a:xfrm>
            <a:off x="1865539" y="2200275"/>
            <a:ext cx="733425" cy="1214438"/>
          </a:xfrm>
          <a:prstGeom prst="curvedRightArrow">
            <a:avLst>
              <a:gd name="adj1" fmla="val 33117"/>
              <a:gd name="adj2" fmla="val 66234"/>
              <a:gd name="adj3" fmla="val 33333"/>
            </a:avLst>
          </a:prstGeom>
          <a:solidFill>
            <a:srgbClr val="C0C0C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a:solidFill>
                <a:srgbClr val="000000"/>
              </a:solidFill>
            </a:endParaRPr>
          </a:p>
        </p:txBody>
      </p:sp>
      <p:sp>
        <p:nvSpPr>
          <p:cNvPr id="8210" name="AutoShape 18"/>
          <p:cNvSpPr>
            <a:spLocks noChangeArrowheads="1"/>
          </p:cNvSpPr>
          <p:nvPr/>
        </p:nvSpPr>
        <p:spPr bwMode="auto">
          <a:xfrm>
            <a:off x="6222617" y="2200275"/>
            <a:ext cx="685800" cy="1143000"/>
          </a:xfrm>
          <a:prstGeom prst="curvedLeftArrow">
            <a:avLst>
              <a:gd name="adj1" fmla="val 33333"/>
              <a:gd name="adj2" fmla="val 6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a:solidFill>
                <a:srgbClr val="000000"/>
              </a:solidFill>
            </a:endParaRPr>
          </a:p>
        </p:txBody>
      </p:sp>
      <p:sp>
        <p:nvSpPr>
          <p:cNvPr id="8214" name="AutoShape 22"/>
          <p:cNvSpPr>
            <a:spLocks noChangeArrowheads="1"/>
          </p:cNvSpPr>
          <p:nvPr/>
        </p:nvSpPr>
        <p:spPr bwMode="auto">
          <a:xfrm>
            <a:off x="7620000" y="2209800"/>
            <a:ext cx="381000" cy="2590800"/>
          </a:xfrm>
          <a:prstGeom prst="downArrow">
            <a:avLst>
              <a:gd name="adj1" fmla="val 50000"/>
              <a:gd name="adj2" fmla="val 170000"/>
            </a:avLst>
          </a:prstGeom>
          <a:solidFill>
            <a:schemeClr val="bg1"/>
          </a:solidFill>
          <a:ln w="381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a:solidFill>
                <a:srgbClr val="000000"/>
              </a:solidFill>
            </a:endParaRPr>
          </a:p>
        </p:txBody>
      </p:sp>
      <p:sp>
        <p:nvSpPr>
          <p:cNvPr id="8215" name="Rectangle 23"/>
          <p:cNvSpPr>
            <a:spLocks noChangeArrowheads="1"/>
          </p:cNvSpPr>
          <p:nvPr/>
        </p:nvSpPr>
        <p:spPr bwMode="auto">
          <a:xfrm>
            <a:off x="4425950" y="4953000"/>
            <a:ext cx="471805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it-IT" sz="2000" b="1" dirty="0">
                <a:solidFill>
                  <a:schemeClr val="tx1">
                    <a:lumMod val="50000"/>
                    <a:lumOff val="50000"/>
                  </a:schemeClr>
                </a:solidFill>
                <a:latin typeface="Century" pitchFamily="18" charset="0"/>
              </a:rPr>
              <a:t>Esclusione e scissione nella elaborazione delle informazioni</a:t>
            </a:r>
          </a:p>
        </p:txBody>
      </p:sp>
      <p:sp>
        <p:nvSpPr>
          <p:cNvPr id="11" name="Titolo 1"/>
          <p:cNvSpPr txBox="1">
            <a:spLocks/>
          </p:cNvSpPr>
          <p:nvPr/>
        </p:nvSpPr>
        <p:spPr>
          <a:xfrm>
            <a:off x="539750" y="419100"/>
            <a:ext cx="77724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it-IT" sz="4000" dirty="0"/>
              <a:t>L’accoglienza</a:t>
            </a:r>
          </a:p>
        </p:txBody>
      </p:sp>
    </p:spTree>
    <p:extLst>
      <p:ext uri="{BB962C8B-B14F-4D97-AF65-F5344CB8AC3E}">
        <p14:creationId xmlns:p14="http://schemas.microsoft.com/office/powerpoint/2010/main" val="2278428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14"/>
                                        </p:tgtEl>
                                        <p:attrNameLst>
                                          <p:attrName>style.visibility</p:attrName>
                                        </p:attrNameLst>
                                      </p:cBhvr>
                                      <p:to>
                                        <p:strVal val="visible"/>
                                      </p:to>
                                    </p:set>
                                    <p:anim calcmode="lin" valueType="num">
                                      <p:cBhvr additive="base">
                                        <p:cTn id="7" dur="500" fill="hold"/>
                                        <p:tgtEl>
                                          <p:spTgt spid="8214"/>
                                        </p:tgtEl>
                                        <p:attrNameLst>
                                          <p:attrName>ppt_x</p:attrName>
                                        </p:attrNameLst>
                                      </p:cBhvr>
                                      <p:tavLst>
                                        <p:tav tm="0">
                                          <p:val>
                                            <p:strVal val="#ppt_x"/>
                                          </p:val>
                                        </p:tav>
                                        <p:tav tm="100000">
                                          <p:val>
                                            <p:strVal val="#ppt_x"/>
                                          </p:val>
                                        </p:tav>
                                      </p:tavLst>
                                    </p:anim>
                                    <p:anim calcmode="lin" valueType="num">
                                      <p:cBhvr additive="base">
                                        <p:cTn id="8" dur="500" fill="hold"/>
                                        <p:tgtEl>
                                          <p:spTgt spid="82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15"/>
                                        </p:tgtEl>
                                        <p:attrNameLst>
                                          <p:attrName>style.visibility</p:attrName>
                                        </p:attrNameLst>
                                      </p:cBhvr>
                                      <p:to>
                                        <p:strVal val="visible"/>
                                      </p:to>
                                    </p:set>
                                    <p:anim calcmode="lin" valueType="num">
                                      <p:cBhvr additive="base">
                                        <p:cTn id="13" dur="500" fill="hold"/>
                                        <p:tgtEl>
                                          <p:spTgt spid="8215"/>
                                        </p:tgtEl>
                                        <p:attrNameLst>
                                          <p:attrName>ppt_x</p:attrName>
                                        </p:attrNameLst>
                                      </p:cBhvr>
                                      <p:tavLst>
                                        <p:tav tm="0">
                                          <p:val>
                                            <p:strVal val="#ppt_x"/>
                                          </p:val>
                                        </p:tav>
                                        <p:tav tm="100000">
                                          <p:val>
                                            <p:strVal val="#ppt_x"/>
                                          </p:val>
                                        </p:tav>
                                      </p:tavLst>
                                    </p:anim>
                                    <p:anim calcmode="lin" valueType="num">
                                      <p:cBhvr additive="base">
                                        <p:cTn id="14" dur="500" fill="hold"/>
                                        <p:tgtEl>
                                          <p:spTgt spid="821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03"/>
                                        </p:tgtEl>
                                        <p:attrNameLst>
                                          <p:attrName>style.visibility</p:attrName>
                                        </p:attrNameLst>
                                      </p:cBhvr>
                                      <p:to>
                                        <p:strVal val="visible"/>
                                      </p:to>
                                    </p:set>
                                    <p:anim calcmode="lin" valueType="num">
                                      <p:cBhvr additive="base">
                                        <p:cTn id="19" dur="500" fill="hold"/>
                                        <p:tgtEl>
                                          <p:spTgt spid="8203"/>
                                        </p:tgtEl>
                                        <p:attrNameLst>
                                          <p:attrName>ppt_x</p:attrName>
                                        </p:attrNameLst>
                                      </p:cBhvr>
                                      <p:tavLst>
                                        <p:tav tm="0">
                                          <p:val>
                                            <p:strVal val="#ppt_x"/>
                                          </p:val>
                                        </p:tav>
                                        <p:tav tm="100000">
                                          <p:val>
                                            <p:strVal val="#ppt_x"/>
                                          </p:val>
                                        </p:tav>
                                      </p:tavLst>
                                    </p:anim>
                                    <p:anim calcmode="lin" valueType="num">
                                      <p:cBhvr additive="base">
                                        <p:cTn id="20" dur="500" fill="hold"/>
                                        <p:tgtEl>
                                          <p:spTgt spid="8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P spid="8214" grpId="0" animBg="1"/>
      <p:bldP spid="82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187" y="2000250"/>
            <a:ext cx="6905625" cy="2857500"/>
          </a:xfrm>
          <a:prstGeom prst="rect">
            <a:avLst/>
          </a:prstGeom>
        </p:spPr>
      </p:pic>
      <p:sp>
        <p:nvSpPr>
          <p:cNvPr id="3" name="Titolo 1"/>
          <p:cNvSpPr txBox="1">
            <a:spLocks/>
          </p:cNvSpPr>
          <p:nvPr/>
        </p:nvSpPr>
        <p:spPr>
          <a:xfrm>
            <a:off x="685799" y="548680"/>
            <a:ext cx="77724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it-IT" kern="0"/>
              <a:t>L’accoglienza</a:t>
            </a:r>
            <a:endParaRPr lang="it-IT" kern="0" dirty="0"/>
          </a:p>
        </p:txBody>
      </p:sp>
      <p:sp>
        <p:nvSpPr>
          <p:cNvPr id="4" name="CasellaDiTesto 3"/>
          <p:cNvSpPr txBox="1"/>
          <p:nvPr/>
        </p:nvSpPr>
        <p:spPr>
          <a:xfrm>
            <a:off x="1496477" y="5166320"/>
            <a:ext cx="6151043" cy="461665"/>
          </a:xfrm>
          <a:prstGeom prst="rect">
            <a:avLst/>
          </a:prstGeom>
          <a:noFill/>
        </p:spPr>
        <p:txBody>
          <a:bodyPr wrap="none" rtlCol="0">
            <a:spAutoFit/>
          </a:bodyPr>
          <a:lstStyle/>
          <a:p>
            <a:r>
              <a:rPr lang="it-IT" sz="2400" i="1" dirty="0">
                <a:latin typeface="Book Antiqua" panose="02040602050305030304" pitchFamily="18" charset="0"/>
              </a:rPr>
              <a:t>Salve! Sono il/la dott./dott.ssa Antonella Chifari</a:t>
            </a:r>
          </a:p>
        </p:txBody>
      </p:sp>
    </p:spTree>
    <p:extLst>
      <p:ext uri="{BB962C8B-B14F-4D97-AF65-F5344CB8AC3E}">
        <p14:creationId xmlns:p14="http://schemas.microsoft.com/office/powerpoint/2010/main" val="285111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965199" y="609600"/>
            <a:ext cx="7648121" cy="1099457"/>
          </a:xfrm>
        </p:spPr>
        <p:txBody>
          <a:bodyPr>
            <a:normAutofit/>
          </a:bodyPr>
          <a:lstStyle/>
          <a:p>
            <a:r>
              <a:rPr lang="it-IT" dirty="0"/>
              <a:t>L’accoglienza</a:t>
            </a: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D4DBE677-7D22-4D37-94A9-D2852F8CB3D8}"/>
              </a:ext>
            </a:extLst>
          </p:cNvPr>
          <p:cNvGraphicFramePr>
            <a:graphicFrameLocks noGrp="1"/>
          </p:cNvGraphicFramePr>
          <p:nvPr>
            <p:ph idx="1"/>
            <p:extLst>
              <p:ext uri="{D42A27DB-BD31-4B8C-83A1-F6EECF244321}">
                <p14:modId xmlns:p14="http://schemas.microsoft.com/office/powerpoint/2010/main" val="2546132583"/>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9666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965199" y="609600"/>
            <a:ext cx="7648121" cy="1099457"/>
          </a:xfrm>
        </p:spPr>
        <p:txBody>
          <a:bodyPr>
            <a:normAutofit/>
          </a:bodyPr>
          <a:lstStyle/>
          <a:p>
            <a:r>
              <a:rPr lang="it-IT" dirty="0"/>
              <a:t>L’accoglienza</a:t>
            </a: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601D4CC3-70B7-4EEE-826C-368057295366}"/>
              </a:ext>
            </a:extLst>
          </p:cNvPr>
          <p:cNvGraphicFramePr>
            <a:graphicFrameLocks noGrp="1"/>
          </p:cNvGraphicFramePr>
          <p:nvPr>
            <p:ph idx="1"/>
            <p:extLst>
              <p:ext uri="{D42A27DB-BD31-4B8C-83A1-F6EECF244321}">
                <p14:modId xmlns:p14="http://schemas.microsoft.com/office/powerpoint/2010/main" val="3622464256"/>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1990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965199" y="609600"/>
            <a:ext cx="7648121" cy="1099457"/>
          </a:xfrm>
        </p:spPr>
        <p:txBody>
          <a:bodyPr>
            <a:normAutofit/>
          </a:bodyPr>
          <a:lstStyle/>
          <a:p>
            <a:r>
              <a:rPr lang="it-IT"/>
              <a:t>L’accoglienza</a:t>
            </a:r>
            <a:endParaRPr lang="it-IT" dirty="0"/>
          </a:p>
        </p:txBody>
      </p:sp>
      <p:sp>
        <p:nvSpPr>
          <p:cNvPr id="17"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5E54B655-A930-4062-95EA-7E09BE73DC2D}"/>
              </a:ext>
            </a:extLst>
          </p:cNvPr>
          <p:cNvGraphicFramePr>
            <a:graphicFrameLocks noGrp="1"/>
          </p:cNvGraphicFramePr>
          <p:nvPr>
            <p:ph idx="1"/>
            <p:extLst>
              <p:ext uri="{D42A27DB-BD31-4B8C-83A1-F6EECF244321}">
                <p14:modId xmlns:p14="http://schemas.microsoft.com/office/powerpoint/2010/main" val="546730076"/>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1899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43608" y="1628800"/>
            <a:ext cx="6003539" cy="1384995"/>
          </a:xfrm>
          <a:prstGeom prst="rect">
            <a:avLst/>
          </a:prstGeom>
        </p:spPr>
        <p:txBody>
          <a:bodyPr wrap="square">
            <a:spAutoFit/>
          </a:bodyPr>
          <a:lstStyle/>
          <a:p>
            <a:r>
              <a:rPr lang="it-IT" sz="2800" dirty="0"/>
              <a:t> … </a:t>
            </a:r>
            <a:r>
              <a:rPr lang="it-IT" sz="2800" i="1" dirty="0"/>
              <a:t>l’incontro tra un professionista che ha in mente un chiaro modello di lavoro ed una persona che fa una domanda di aiuto.</a:t>
            </a:r>
          </a:p>
        </p:txBody>
      </p:sp>
      <p:pic>
        <p:nvPicPr>
          <p:cNvPr id="4" name="Immagine 3"/>
          <p:cNvPicPr>
            <a:picLocks noChangeAspect="1"/>
          </p:cNvPicPr>
          <p:nvPr/>
        </p:nvPicPr>
        <p:blipFill>
          <a:blip r:embed="rId3"/>
          <a:stretch>
            <a:fillRect/>
          </a:stretch>
        </p:blipFill>
        <p:spPr>
          <a:xfrm>
            <a:off x="755576" y="345391"/>
            <a:ext cx="7986452" cy="1359526"/>
          </a:xfrm>
          <a:prstGeom prst="rect">
            <a:avLst/>
          </a:prstGeom>
        </p:spPr>
      </p:pic>
      <p:sp>
        <p:nvSpPr>
          <p:cNvPr id="6" name="CasellaDiTesto 5"/>
          <p:cNvSpPr txBox="1"/>
          <p:nvPr/>
        </p:nvSpPr>
        <p:spPr>
          <a:xfrm>
            <a:off x="1060773" y="3717032"/>
            <a:ext cx="4626335" cy="1754326"/>
          </a:xfrm>
          <a:prstGeom prst="rect">
            <a:avLst/>
          </a:prstGeom>
          <a:noFill/>
        </p:spPr>
        <p:txBody>
          <a:bodyPr wrap="square" rtlCol="0">
            <a:spAutoFit/>
          </a:bodyPr>
          <a:lstStyle/>
          <a:p>
            <a:r>
              <a:rPr lang="it-IT" dirty="0"/>
              <a:t>Da il film IL DISCROSO DEL RE. </a:t>
            </a:r>
          </a:p>
          <a:p>
            <a:r>
              <a:rPr lang="it-IT" dirty="0"/>
              <a:t>LIONEL (T): “</a:t>
            </a:r>
            <a:r>
              <a:rPr lang="it-IT" b="1" i="1" dirty="0"/>
              <a:t>sono molto sicuro di chiunque voglia essere curato</a:t>
            </a:r>
            <a:r>
              <a:rPr lang="it-IT" dirty="0"/>
              <a:t>”</a:t>
            </a:r>
          </a:p>
          <a:p>
            <a:r>
              <a:rPr lang="it-IT" dirty="0">
                <a:hlinkClick r:id="rId4"/>
              </a:rPr>
              <a:t>http://www.cinemaepsicologia.it/analisi-del-film-il-discorso-del-re/</a:t>
            </a:r>
            <a:endParaRPr lang="it-IT" dirty="0"/>
          </a:p>
          <a:p>
            <a:endParaRPr lang="it-IT" dirty="0"/>
          </a:p>
        </p:txBody>
      </p:sp>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3356992"/>
            <a:ext cx="1905000" cy="2857500"/>
          </a:xfrm>
          <a:prstGeom prst="rect">
            <a:avLst/>
          </a:prstGeom>
        </p:spPr>
      </p:pic>
    </p:spTree>
    <p:extLst>
      <p:ext uri="{BB962C8B-B14F-4D97-AF65-F5344CB8AC3E}">
        <p14:creationId xmlns:p14="http://schemas.microsoft.com/office/powerpoint/2010/main" val="3032273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325214"/>
            <a:ext cx="7772400" cy="1143000"/>
          </a:xfrm>
        </p:spPr>
        <p:txBody>
          <a:bodyPr/>
          <a:lstStyle/>
          <a:p>
            <a:r>
              <a:rPr lang="it-IT" dirty="0"/>
              <a:t>L’analisi della domanda</a:t>
            </a:r>
          </a:p>
        </p:txBody>
      </p:sp>
      <p:sp>
        <p:nvSpPr>
          <p:cNvPr id="3" name="Segnaposto contenuto 2"/>
          <p:cNvSpPr>
            <a:spLocks noGrp="1"/>
          </p:cNvSpPr>
          <p:nvPr>
            <p:ph idx="1"/>
          </p:nvPr>
        </p:nvSpPr>
        <p:spPr>
          <a:xfrm>
            <a:off x="914400" y="1196752"/>
            <a:ext cx="7772400" cy="4572000"/>
          </a:xfrm>
        </p:spPr>
        <p:txBody>
          <a:bodyPr/>
          <a:lstStyle/>
          <a:p>
            <a:r>
              <a:rPr lang="it-IT" dirty="0"/>
              <a:t>Come analizzare la domanda del cliente ? </a:t>
            </a:r>
          </a:p>
          <a:p>
            <a:endParaRPr lang="it-IT" dirty="0"/>
          </a:p>
        </p:txBody>
      </p:sp>
      <p:graphicFrame>
        <p:nvGraphicFramePr>
          <p:cNvPr id="6" name="Diagramma 5"/>
          <p:cNvGraphicFramePr/>
          <p:nvPr>
            <p:extLst>
              <p:ext uri="{D42A27DB-BD31-4B8C-83A1-F6EECF244321}">
                <p14:modId xmlns:p14="http://schemas.microsoft.com/office/powerpoint/2010/main" val="4293229191"/>
              </p:ext>
            </p:extLst>
          </p:nvPr>
        </p:nvGraphicFramePr>
        <p:xfrm>
          <a:off x="395536" y="1660748"/>
          <a:ext cx="6984776" cy="4872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339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Figura umana di legno">
            <a:extLst>
              <a:ext uri="{FF2B5EF4-FFF2-40B4-BE49-F238E27FC236}">
                <a16:creationId xmlns:a16="http://schemas.microsoft.com/office/drawing/2014/main" id="{C615A101-0FA5-5C02-9665-9612EA920E3B}"/>
              </a:ext>
            </a:extLst>
          </p:cNvPr>
          <p:cNvPicPr>
            <a:picLocks noChangeAspect="1"/>
          </p:cNvPicPr>
          <p:nvPr/>
        </p:nvPicPr>
        <p:blipFill>
          <a:blip r:embed="rId2"/>
          <a:srcRect r="42168" b="-2"/>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olo 1">
            <a:extLst>
              <a:ext uri="{FF2B5EF4-FFF2-40B4-BE49-F238E27FC236}">
                <a16:creationId xmlns:a16="http://schemas.microsoft.com/office/drawing/2014/main" id="{881DBE5D-73FF-D835-BDFB-E87CC97A3993}"/>
              </a:ext>
            </a:extLst>
          </p:cNvPr>
          <p:cNvSpPr>
            <a:spLocks noGrp="1"/>
          </p:cNvSpPr>
          <p:nvPr>
            <p:ph type="title"/>
          </p:nvPr>
        </p:nvSpPr>
        <p:spPr>
          <a:xfrm>
            <a:off x="235556" y="1701114"/>
            <a:ext cx="2888343" cy="1320800"/>
          </a:xfrm>
        </p:spPr>
        <p:txBody>
          <a:bodyPr>
            <a:normAutofit/>
          </a:bodyPr>
          <a:lstStyle/>
          <a:p>
            <a:r>
              <a:rPr lang="it-IT" dirty="0"/>
              <a:t>Cosa NON E’</a:t>
            </a:r>
          </a:p>
        </p:txBody>
      </p:sp>
      <p:sp>
        <p:nvSpPr>
          <p:cNvPr id="8" name="Segnaposto contenuto 2">
            <a:extLst>
              <a:ext uri="{FF2B5EF4-FFF2-40B4-BE49-F238E27FC236}">
                <a16:creationId xmlns:a16="http://schemas.microsoft.com/office/drawing/2014/main" id="{2EED9448-D336-9499-5057-CEFB88985E91}"/>
              </a:ext>
            </a:extLst>
          </p:cNvPr>
          <p:cNvSpPr>
            <a:spLocks noGrp="1"/>
          </p:cNvSpPr>
          <p:nvPr>
            <p:ph idx="1"/>
          </p:nvPr>
        </p:nvSpPr>
        <p:spPr>
          <a:xfrm>
            <a:off x="157064" y="3048000"/>
            <a:ext cx="4266957" cy="3880773"/>
          </a:xfrm>
        </p:spPr>
        <p:txBody>
          <a:bodyPr>
            <a:normAutofit/>
          </a:bodyPr>
          <a:lstStyle/>
          <a:p>
            <a:pPr>
              <a:spcBef>
                <a:spcPct val="0"/>
              </a:spcBef>
            </a:pPr>
            <a:r>
              <a:rPr lang="it-IT" b="1" dirty="0">
                <a:latin typeface="+mj-lt"/>
              </a:rPr>
              <a:t>NON E’ UNA CONVERSAZIONE: </a:t>
            </a:r>
            <a:r>
              <a:rPr lang="it-IT" dirty="0">
                <a:latin typeface="+mj-lt"/>
              </a:rPr>
              <a:t>ruolo variabile, argomento variabile, scopo variabile</a:t>
            </a:r>
          </a:p>
          <a:p>
            <a:r>
              <a:rPr lang="it-IT" b="1" dirty="0">
                <a:latin typeface="+mj-lt"/>
                <a:ea typeface="+mj-ea"/>
                <a:cs typeface="+mj-cs"/>
              </a:rPr>
              <a:t>Colloquio clinico </a:t>
            </a:r>
            <a:r>
              <a:rPr lang="it-IT" dirty="0">
                <a:latin typeface="+mj-lt"/>
                <a:ea typeface="+mj-ea"/>
                <a:cs typeface="+mj-cs"/>
              </a:rPr>
              <a:t>ruolo definito, argomento definito, scopo definito.</a:t>
            </a:r>
          </a:p>
          <a:p>
            <a:endParaRPr lang="it-IT"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1828480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000126" y="609600"/>
            <a:ext cx="7316290" cy="1320800"/>
          </a:xfrm>
        </p:spPr>
        <p:txBody>
          <a:bodyPr>
            <a:normAutofit/>
          </a:bodyPr>
          <a:lstStyle/>
          <a:p>
            <a:r>
              <a:rPr lang="it-IT" dirty="0"/>
              <a:t>Gli stili più comuni di domanda</a:t>
            </a:r>
          </a:p>
        </p:txBody>
      </p:sp>
      <p:sp>
        <p:nvSpPr>
          <p:cNvPr id="69" name="Isosceles Triangle 68">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71" name="Isosceles Triangle 70">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cxnSp>
        <p:nvCxnSpPr>
          <p:cNvPr id="73" name="Straight Connector 72">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egnaposto contenuto 2"/>
          <p:cNvSpPr>
            <a:spLocks noGrp="1"/>
          </p:cNvSpPr>
          <p:nvPr>
            <p:ph idx="1"/>
          </p:nvPr>
        </p:nvSpPr>
        <p:spPr>
          <a:xfrm>
            <a:off x="997744" y="1484784"/>
            <a:ext cx="5806504" cy="4680520"/>
          </a:xfrm>
        </p:spPr>
        <p:txBody>
          <a:bodyPr>
            <a:normAutofit fontScale="92500" lnSpcReduction="20000"/>
          </a:bodyPr>
          <a:lstStyle/>
          <a:p>
            <a:pPr>
              <a:lnSpc>
                <a:spcPct val="90000"/>
              </a:lnSpc>
            </a:pPr>
            <a:r>
              <a:rPr lang="it-IT" sz="1200" b="1" dirty="0"/>
              <a:t>Domanda di delega</a:t>
            </a:r>
          </a:p>
          <a:p>
            <a:pPr lvl="1">
              <a:lnSpc>
                <a:spcPct val="90000"/>
              </a:lnSpc>
            </a:pPr>
            <a:r>
              <a:rPr lang="it-IT" sz="1400" dirty="0"/>
              <a:t>il cliente tende a delegare al clinico la conoscenza e la soluzione dei suoi problemi  «</a:t>
            </a:r>
            <a:r>
              <a:rPr lang="it-IT" sz="1400" i="1" dirty="0"/>
              <a:t>Mi dica dottore qual è il mio problema e come posso fare a risolverlo?»</a:t>
            </a:r>
          </a:p>
          <a:p>
            <a:pPr lvl="1">
              <a:lnSpc>
                <a:spcPct val="90000"/>
              </a:lnSpc>
            </a:pPr>
            <a:endParaRPr lang="it-IT" sz="1200" dirty="0"/>
          </a:p>
          <a:p>
            <a:pPr>
              <a:lnSpc>
                <a:spcPct val="90000"/>
              </a:lnSpc>
            </a:pPr>
            <a:r>
              <a:rPr lang="it-IT" sz="1200" b="1" dirty="0"/>
              <a:t>Domanda di trasformazione</a:t>
            </a:r>
          </a:p>
          <a:p>
            <a:pPr lvl="1">
              <a:lnSpc>
                <a:spcPct val="90000"/>
              </a:lnSpc>
            </a:pPr>
            <a:r>
              <a:rPr lang="it-IT" sz="1400" dirty="0"/>
              <a:t>il cliente pretende un’azione onnipotente da parte del clinico di trasformazione di sé stesso o di parti di sé, considerate inaccettabili oppure una trasformazione degli altri, colpevoli del disagio del cliente; si tratta di una delega assoluta «</a:t>
            </a:r>
            <a:r>
              <a:rPr lang="it-IT" sz="1400" i="1" dirty="0"/>
              <a:t>Sono venuto qui perché lei mi faccia diventare più sicuro di me»; «Mi sono rivolto ad uno specialista per far in modo che mia moglie smetti di essere gelosa</a:t>
            </a:r>
            <a:r>
              <a:rPr lang="it-IT" sz="1400" dirty="0"/>
              <a:t>» </a:t>
            </a:r>
          </a:p>
          <a:p>
            <a:pPr lvl="1">
              <a:lnSpc>
                <a:spcPct val="90000"/>
              </a:lnSpc>
            </a:pPr>
            <a:endParaRPr lang="it-IT" sz="1200" b="1" dirty="0"/>
          </a:p>
          <a:p>
            <a:pPr>
              <a:lnSpc>
                <a:spcPct val="90000"/>
              </a:lnSpc>
            </a:pPr>
            <a:r>
              <a:rPr lang="it-IT" sz="1200" b="1" dirty="0"/>
              <a:t>Domanda di cambiamento</a:t>
            </a:r>
          </a:p>
          <a:p>
            <a:pPr lvl="1">
              <a:lnSpc>
                <a:spcPct val="90000"/>
              </a:lnSpc>
            </a:pPr>
            <a:r>
              <a:rPr lang="it-IT" sz="1500" dirty="0"/>
              <a:t>Domanda di cambiamento, che coinvolge la persona nella sua integrità «</a:t>
            </a:r>
            <a:r>
              <a:rPr lang="it-IT" sz="1500" i="1" dirty="0"/>
              <a:t>Voglio che lei mi aiuti a cambiare la mia vita</a:t>
            </a:r>
            <a:r>
              <a:rPr lang="it-IT" sz="1500" dirty="0"/>
              <a:t>»</a:t>
            </a:r>
          </a:p>
          <a:p>
            <a:pPr lvl="1">
              <a:lnSpc>
                <a:spcPct val="90000"/>
              </a:lnSpc>
            </a:pPr>
            <a:endParaRPr lang="it-IT" sz="1200" dirty="0"/>
          </a:p>
          <a:p>
            <a:pPr>
              <a:lnSpc>
                <a:spcPct val="90000"/>
              </a:lnSpc>
            </a:pPr>
            <a:r>
              <a:rPr lang="it-IT" sz="1200" b="1" dirty="0"/>
              <a:t>Domanda di mutamento preordinato</a:t>
            </a:r>
          </a:p>
          <a:p>
            <a:pPr lvl="1">
              <a:lnSpc>
                <a:spcPct val="90000"/>
              </a:lnSpc>
            </a:pPr>
            <a:r>
              <a:rPr lang="it-IT" sz="1500" dirty="0"/>
              <a:t>Sono un esempio le richieste di psicoterapia per capire meglio se stessi e gli altri, per smettere una certa abitudine  “</a:t>
            </a:r>
            <a:r>
              <a:rPr lang="it-IT" sz="1500" i="1" dirty="0"/>
              <a:t>Sono venuto da lei per capire meglio me stesso e gli altri</a:t>
            </a:r>
            <a:r>
              <a:rPr lang="it-IT" sz="1500" dirty="0"/>
              <a:t>” </a:t>
            </a:r>
          </a:p>
          <a:p>
            <a:pPr>
              <a:lnSpc>
                <a:spcPct val="90000"/>
              </a:lnSpc>
            </a:pPr>
            <a:endParaRPr lang="it-IT" sz="900" b="1" dirty="0"/>
          </a:p>
          <a:p>
            <a:pPr>
              <a:lnSpc>
                <a:spcPct val="90000"/>
              </a:lnSpc>
            </a:pPr>
            <a:endParaRPr lang="it-IT" sz="900" dirty="0"/>
          </a:p>
          <a:p>
            <a:pPr>
              <a:lnSpc>
                <a:spcPct val="90000"/>
              </a:lnSpc>
            </a:pPr>
            <a:endParaRPr lang="it-IT" sz="900" dirty="0"/>
          </a:p>
          <a:p>
            <a:pPr>
              <a:lnSpc>
                <a:spcPct val="90000"/>
              </a:lnSpc>
            </a:pPr>
            <a:endParaRPr lang="it-IT" sz="900" dirty="0"/>
          </a:p>
        </p:txBody>
      </p:sp>
      <p:sp>
        <p:nvSpPr>
          <p:cNvPr id="77"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451827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Segnaposto contenuto 2"/>
          <p:cNvSpPr>
            <a:spLocks noGrp="1"/>
          </p:cNvSpPr>
          <p:nvPr>
            <p:ph idx="1"/>
          </p:nvPr>
        </p:nvSpPr>
        <p:spPr>
          <a:xfrm>
            <a:off x="163614" y="476672"/>
            <a:ext cx="3495094" cy="3440110"/>
          </a:xfrm>
        </p:spPr>
        <p:txBody>
          <a:bodyPr>
            <a:normAutofit/>
          </a:bodyPr>
          <a:lstStyle/>
          <a:p>
            <a:pPr>
              <a:lnSpc>
                <a:spcPct val="90000"/>
              </a:lnSpc>
            </a:pPr>
            <a:r>
              <a:rPr lang="it-IT" sz="1500" dirty="0">
                <a:solidFill>
                  <a:schemeClr val="bg1"/>
                </a:solidFill>
              </a:rPr>
              <a:t>In questa fase di analisi il clinico valuta anche le </a:t>
            </a:r>
            <a:r>
              <a:rPr lang="it-IT" sz="1500" b="1" dirty="0">
                <a:solidFill>
                  <a:schemeClr val="bg1"/>
                </a:solidFill>
              </a:rPr>
              <a:t>motivazioni intrinseche</a:t>
            </a:r>
            <a:r>
              <a:rPr lang="it-IT" sz="1500" dirty="0">
                <a:solidFill>
                  <a:schemeClr val="bg1"/>
                </a:solidFill>
              </a:rPr>
              <a:t> al cambiamento del cliente </a:t>
            </a:r>
          </a:p>
          <a:p>
            <a:pPr>
              <a:lnSpc>
                <a:spcPct val="90000"/>
              </a:lnSpc>
            </a:pPr>
            <a:r>
              <a:rPr lang="it-IT" sz="1500" dirty="0">
                <a:solidFill>
                  <a:schemeClr val="bg1"/>
                </a:solidFill>
              </a:rPr>
              <a:t>Lo può fare rilevando: </a:t>
            </a:r>
          </a:p>
          <a:p>
            <a:pPr lvl="1">
              <a:lnSpc>
                <a:spcPct val="90000"/>
              </a:lnSpc>
            </a:pPr>
            <a:r>
              <a:rPr lang="it-IT" sz="1500" dirty="0">
                <a:solidFill>
                  <a:schemeClr val="bg1"/>
                </a:solidFill>
              </a:rPr>
              <a:t>l’ importanza attribuita al cambiamento </a:t>
            </a:r>
          </a:p>
          <a:p>
            <a:pPr lvl="1">
              <a:lnSpc>
                <a:spcPct val="90000"/>
              </a:lnSpc>
            </a:pPr>
            <a:r>
              <a:rPr lang="it-IT" sz="1500" dirty="0">
                <a:solidFill>
                  <a:schemeClr val="bg1"/>
                </a:solidFill>
              </a:rPr>
              <a:t>la  fiducia nel cambiamento </a:t>
            </a:r>
          </a:p>
          <a:p>
            <a:pPr lvl="2">
              <a:lnSpc>
                <a:spcPct val="90000"/>
              </a:lnSpc>
            </a:pPr>
            <a:r>
              <a:rPr lang="it-IT" sz="1500" dirty="0">
                <a:solidFill>
                  <a:schemeClr val="bg1"/>
                </a:solidFill>
              </a:rPr>
              <a:t>riguarda la misura in cui la persona si sente in grado di cambiare</a:t>
            </a:r>
          </a:p>
          <a:p>
            <a:pPr>
              <a:lnSpc>
                <a:spcPct val="90000"/>
              </a:lnSpc>
            </a:pPr>
            <a:endParaRPr lang="it-IT" sz="1500" dirty="0">
              <a:solidFill>
                <a:schemeClr val="bg1"/>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91374" y="4509120"/>
            <a:ext cx="5018361" cy="2095165"/>
          </a:xfrm>
          <a:prstGeom prst="rect">
            <a:avLst/>
          </a:prstGeom>
          <a:noFill/>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105956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D1CBBC-6E9F-4212-9806-7A638C828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9144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8EC26330-6D02-4C84-B89F-C5A8CF2B56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8955" y="-8467"/>
            <a:ext cx="3575053" cy="6866467"/>
            <a:chOff x="7425267" y="-8467"/>
            <a:chExt cx="4766733" cy="6866467"/>
          </a:xfrm>
        </p:grpSpPr>
        <p:cxnSp>
          <p:nvCxnSpPr>
            <p:cNvPr id="11" name="Straight Connector 10">
              <a:extLst>
                <a:ext uri="{FF2B5EF4-FFF2-40B4-BE49-F238E27FC236}">
                  <a16:creationId xmlns:a16="http://schemas.microsoft.com/office/drawing/2014/main" id="{5A5297F0-74D7-4E56-8C85-DD608539D4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E424313-B840-4A19-A378-B1D1774B50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72B411D-D18B-488A-B22A-9F139EED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Rectangle 25">
              <a:extLst>
                <a:ext uri="{FF2B5EF4-FFF2-40B4-BE49-F238E27FC236}">
                  <a16:creationId xmlns:a16="http://schemas.microsoft.com/office/drawing/2014/main" id="{9519FBF2-9C9F-49B5-AE1A-AB5049D503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Isosceles Triangle 14">
              <a:extLst>
                <a:ext uri="{FF2B5EF4-FFF2-40B4-BE49-F238E27FC236}">
                  <a16:creationId xmlns:a16="http://schemas.microsoft.com/office/drawing/2014/main" id="{A30DE6B7-51C9-49A9-9B80-91E1A8D60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Rectangle 27">
              <a:extLst>
                <a:ext uri="{FF2B5EF4-FFF2-40B4-BE49-F238E27FC236}">
                  <a16:creationId xmlns:a16="http://schemas.microsoft.com/office/drawing/2014/main" id="{EDFE8946-BACE-4C56-9B6E-85E11C099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Rectangle 28">
              <a:extLst>
                <a:ext uri="{FF2B5EF4-FFF2-40B4-BE49-F238E27FC236}">
                  <a16:creationId xmlns:a16="http://schemas.microsoft.com/office/drawing/2014/main" id="{390A658F-D524-467C-BDFC-D37A227BF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Rectangle 29">
              <a:extLst>
                <a:ext uri="{FF2B5EF4-FFF2-40B4-BE49-F238E27FC236}">
                  <a16:creationId xmlns:a16="http://schemas.microsoft.com/office/drawing/2014/main" id="{4F01FE87-3030-45CD-B330-DBA287297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 name="Isosceles Triangle 18">
              <a:extLst>
                <a:ext uri="{FF2B5EF4-FFF2-40B4-BE49-F238E27FC236}">
                  <a16:creationId xmlns:a16="http://schemas.microsoft.com/office/drawing/2014/main" id="{A89C2E5F-7F20-475D-88BE-29D4128DD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useBgFill="1">
        <p:nvSpPr>
          <p:cNvPr id="21" name="Rectangle 20">
            <a:extLst>
              <a:ext uri="{FF2B5EF4-FFF2-40B4-BE49-F238E27FC236}">
                <a16:creationId xmlns:a16="http://schemas.microsoft.com/office/drawing/2014/main" id="{28EC6EDD-78EB-4A50-85CB-7C3CE363A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508000" y="425470"/>
            <a:ext cx="6447501" cy="3880773"/>
          </a:xfrm>
        </p:spPr>
        <p:txBody>
          <a:bodyPr anchor="ctr">
            <a:normAutofit/>
          </a:bodyPr>
          <a:lstStyle/>
          <a:p>
            <a:r>
              <a:rPr lang="it-IT" dirty="0"/>
              <a:t>E’ importante che il clinico riconosca questi due tipi di affermazioni del cliente e riesca  a rispondere ad esse in modo differenziale. </a:t>
            </a:r>
          </a:p>
          <a:p>
            <a:pPr lvl="1"/>
            <a:r>
              <a:rPr lang="it-IT" dirty="0"/>
              <a:t>Le affermazioni nella direzione del cambiamento si esprimono con affermazioni relative a </a:t>
            </a:r>
            <a:r>
              <a:rPr lang="it-IT"/>
              <a:t>svantaggi dello status quo </a:t>
            </a:r>
            <a:r>
              <a:rPr lang="it-IT" dirty="0"/>
              <a:t>e </a:t>
            </a:r>
            <a:r>
              <a:rPr lang="it-IT"/>
              <a:t>vantaggi del cambiamento, intenzione di cambiare e ottimismo verso il cambiamento.</a:t>
            </a:r>
          </a:p>
          <a:p>
            <a:pPr lvl="1"/>
            <a:r>
              <a:rPr lang="it-IT" dirty="0"/>
              <a:t>La resistenza si esprime con affermazioni di </a:t>
            </a:r>
            <a:r>
              <a:rPr lang="it-IT"/>
              <a:t>vantaggi dello status quo</a:t>
            </a:r>
            <a:r>
              <a:rPr lang="it-IT" dirty="0"/>
              <a:t>, </a:t>
            </a:r>
            <a:r>
              <a:rPr lang="it-IT"/>
              <a:t>svantaggi del cambiamento, intenzione di non cambiare, pessimismo verso il cambiamento</a:t>
            </a:r>
            <a:r>
              <a:rPr lang="it-IT" dirty="0"/>
              <a:t>. </a:t>
            </a:r>
          </a:p>
          <a:p>
            <a:endParaRPr lang="it-IT" dirty="0"/>
          </a:p>
        </p:txBody>
      </p:sp>
      <p:sp>
        <p:nvSpPr>
          <p:cNvPr id="2" name="Titolo 1"/>
          <p:cNvSpPr>
            <a:spLocks noGrp="1"/>
          </p:cNvSpPr>
          <p:nvPr>
            <p:ph type="title"/>
          </p:nvPr>
        </p:nvSpPr>
        <p:spPr>
          <a:xfrm>
            <a:off x="508000" y="4765972"/>
            <a:ext cx="6447501" cy="1320800"/>
          </a:xfrm>
        </p:spPr>
        <p:txBody>
          <a:bodyPr anchor="ctr">
            <a:normAutofit/>
          </a:bodyPr>
          <a:lstStyle/>
          <a:p>
            <a:pPr>
              <a:lnSpc>
                <a:spcPct val="90000"/>
              </a:lnSpc>
            </a:pPr>
            <a:r>
              <a:rPr lang="it-IT" sz="3200">
                <a:solidFill>
                  <a:schemeClr val="bg1"/>
                </a:solidFill>
              </a:rPr>
              <a:t>Fra affermazioni di cambiamento ed affermazioni di resistenza</a:t>
            </a:r>
          </a:p>
        </p:txBody>
      </p:sp>
    </p:spTree>
    <p:extLst>
      <p:ext uri="{BB962C8B-B14F-4D97-AF65-F5344CB8AC3E}">
        <p14:creationId xmlns:p14="http://schemas.microsoft.com/office/powerpoint/2010/main" val="3864566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965199" y="609600"/>
            <a:ext cx="7648121" cy="1099457"/>
          </a:xfrm>
        </p:spPr>
        <p:txBody>
          <a:bodyPr>
            <a:normAutofit/>
          </a:bodyPr>
          <a:lstStyle/>
          <a:p>
            <a:r>
              <a:rPr lang="it-IT" dirty="0"/>
              <a:t>Ambivalenza della domanda</a:t>
            </a: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28D76365-33FB-4081-B89F-795A3E6DDC2A}"/>
              </a:ext>
            </a:extLst>
          </p:cNvPr>
          <p:cNvGraphicFramePr>
            <a:graphicFrameLocks noGrp="1"/>
          </p:cNvGraphicFramePr>
          <p:nvPr>
            <p:ph idx="1"/>
            <p:extLst>
              <p:ext uri="{D42A27DB-BD31-4B8C-83A1-F6EECF244321}">
                <p14:modId xmlns:p14="http://schemas.microsoft.com/office/powerpoint/2010/main" val="2356561564"/>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0586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439688"/>
            <a:ext cx="7772400" cy="1143000"/>
          </a:xfrm>
        </p:spPr>
        <p:txBody>
          <a:bodyPr/>
          <a:lstStyle/>
          <a:p>
            <a:r>
              <a:rPr lang="it-IT" dirty="0"/>
              <a:t>La richiesta paradossale</a:t>
            </a:r>
          </a:p>
        </p:txBody>
      </p:sp>
      <p:sp>
        <p:nvSpPr>
          <p:cNvPr id="3" name="Segnaposto contenuto 2"/>
          <p:cNvSpPr>
            <a:spLocks noGrp="1"/>
          </p:cNvSpPr>
          <p:nvPr>
            <p:ph idx="1"/>
          </p:nvPr>
        </p:nvSpPr>
        <p:spPr>
          <a:xfrm>
            <a:off x="683568" y="1196752"/>
            <a:ext cx="7128792" cy="5221560"/>
          </a:xfrm>
        </p:spPr>
        <p:txBody>
          <a:bodyPr>
            <a:normAutofit/>
          </a:bodyPr>
          <a:lstStyle/>
          <a:p>
            <a:r>
              <a:rPr lang="it-IT" dirty="0"/>
              <a:t>La richiesta paradossale riguarda la domanda che tutto cambi purché tutto rimanga com’è. </a:t>
            </a:r>
          </a:p>
          <a:p>
            <a:r>
              <a:rPr lang="it-IT" b="1" dirty="0"/>
              <a:t>Esempi</a:t>
            </a:r>
            <a:r>
              <a:rPr lang="it-IT" dirty="0"/>
              <a:t> di richiesta paradossale sono:</a:t>
            </a:r>
          </a:p>
          <a:p>
            <a:pPr lvl="1"/>
            <a:r>
              <a:rPr lang="it-IT" dirty="0"/>
              <a:t>Richiesta degli insegnanti di cambiare il comportamento di un ragazzo che disturba senza chiedersi che cosa non va nella relazione. </a:t>
            </a:r>
            <a:endParaRPr lang="it-IT" dirty="0">
              <a:solidFill>
                <a:srgbClr val="0070C0"/>
              </a:solidFill>
            </a:endParaRPr>
          </a:p>
          <a:p>
            <a:pPr lvl="1"/>
            <a:r>
              <a:rPr lang="it-IT" dirty="0"/>
              <a:t>Richiesta d’intervento da parte della madre per la figlia che presenta comportamento oppositivo nei suoi confronti. La madre chiede allo psicologo di riportare la figlia ad essere quella brava bambina che dava tante soddisfazioni alla mamma. </a:t>
            </a:r>
          </a:p>
          <a:p>
            <a:endParaRPr lang="it-IT" dirty="0"/>
          </a:p>
        </p:txBody>
      </p:sp>
    </p:spTree>
    <p:extLst>
      <p:ext uri="{BB962C8B-B14F-4D97-AF65-F5344CB8AC3E}">
        <p14:creationId xmlns:p14="http://schemas.microsoft.com/office/powerpoint/2010/main" val="3734395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9">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Isosceles Triangle 14">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 name="Isosceles Triangle 18">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0" name="Isosceles Triangle 1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0" name="Freeform: Shape 3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asellaDiTesto 1">
            <a:extLst>
              <a:ext uri="{FF2B5EF4-FFF2-40B4-BE49-F238E27FC236}">
                <a16:creationId xmlns:a16="http://schemas.microsoft.com/office/drawing/2014/main" id="{47068156-5F9D-42D4-9738-CA772DD05740}"/>
              </a:ext>
            </a:extLst>
          </p:cNvPr>
          <p:cNvSpPr txBox="1"/>
          <p:nvPr/>
        </p:nvSpPr>
        <p:spPr>
          <a:xfrm>
            <a:off x="5386292" y="609600"/>
            <a:ext cx="3384742" cy="2227730"/>
          </a:xfrm>
          <a:prstGeom prst="rect">
            <a:avLst/>
          </a:prstGeom>
        </p:spPr>
        <p:txBody>
          <a:bodyPr vert="horz" lIns="91440" tIns="45720" rIns="91440" bIns="45720" rtlCol="0" anchor="ctr">
            <a:normAutofit/>
          </a:bodyPr>
          <a:lstStyle/>
          <a:p>
            <a:pPr defTabSz="457200">
              <a:lnSpc>
                <a:spcPct val="90000"/>
              </a:lnSpc>
              <a:spcBef>
                <a:spcPct val="0"/>
              </a:spcBef>
              <a:spcAft>
                <a:spcPts val="600"/>
              </a:spcAft>
            </a:pPr>
            <a:r>
              <a:rPr lang="en-US" sz="2000" dirty="0">
                <a:solidFill>
                  <a:srgbClr val="FFFFFF"/>
                </a:solidFill>
                <a:latin typeface="+mj-lt"/>
                <a:ea typeface="+mj-ea"/>
                <a:cs typeface="+mj-cs"/>
              </a:rPr>
              <a:t>Lo </a:t>
            </a:r>
            <a:r>
              <a:rPr lang="en-US" sz="2000" dirty="0" err="1">
                <a:solidFill>
                  <a:srgbClr val="FFFFFF"/>
                </a:solidFill>
                <a:latin typeface="+mj-lt"/>
                <a:ea typeface="+mj-ea"/>
                <a:cs typeface="+mj-cs"/>
              </a:rPr>
              <a:t>psicologo</a:t>
            </a:r>
            <a:r>
              <a:rPr lang="en-US" sz="2000" dirty="0">
                <a:solidFill>
                  <a:srgbClr val="FFFFFF"/>
                </a:solidFill>
                <a:latin typeface="+mj-lt"/>
                <a:ea typeface="+mj-ea"/>
                <a:cs typeface="+mj-cs"/>
              </a:rPr>
              <a:t> </a:t>
            </a:r>
            <a:r>
              <a:rPr lang="en-US" sz="2000" b="1" dirty="0">
                <a:solidFill>
                  <a:srgbClr val="FFFFFF"/>
                </a:solidFill>
                <a:latin typeface="+mj-lt"/>
                <a:ea typeface="+mj-ea"/>
                <a:cs typeface="+mj-cs"/>
              </a:rPr>
              <a:t>non</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deve</a:t>
            </a:r>
            <a:r>
              <a:rPr lang="en-US" sz="2000" dirty="0">
                <a:solidFill>
                  <a:srgbClr val="FFFFFF"/>
                </a:solidFill>
                <a:latin typeface="+mj-lt"/>
                <a:ea typeface="+mj-ea"/>
                <a:cs typeface="+mj-cs"/>
              </a:rPr>
              <a:t> </a:t>
            </a:r>
            <a:r>
              <a:rPr lang="en-US" sz="2000" b="1" dirty="0" err="1">
                <a:solidFill>
                  <a:srgbClr val="FFFFFF"/>
                </a:solidFill>
                <a:latin typeface="+mj-lt"/>
                <a:ea typeface="+mj-ea"/>
                <a:cs typeface="+mj-cs"/>
              </a:rPr>
              <a:t>colludere</a:t>
            </a:r>
            <a:r>
              <a:rPr lang="en-US" sz="2000" dirty="0">
                <a:solidFill>
                  <a:srgbClr val="FFFFFF"/>
                </a:solidFill>
                <a:latin typeface="+mj-lt"/>
                <a:ea typeface="+mj-ea"/>
                <a:cs typeface="+mj-cs"/>
              </a:rPr>
              <a:t> </a:t>
            </a:r>
          </a:p>
          <a:p>
            <a:pPr defTabSz="457200">
              <a:lnSpc>
                <a:spcPct val="90000"/>
              </a:lnSpc>
              <a:spcBef>
                <a:spcPct val="0"/>
              </a:spcBef>
              <a:spcAft>
                <a:spcPts val="600"/>
              </a:spcAft>
            </a:pPr>
            <a:r>
              <a:rPr lang="en-US" sz="2000" dirty="0">
                <a:solidFill>
                  <a:srgbClr val="FFFFFF"/>
                </a:solidFill>
                <a:latin typeface="+mj-lt"/>
                <a:ea typeface="+mj-ea"/>
                <a:cs typeface="+mj-cs"/>
              </a:rPr>
              <a:t>con </a:t>
            </a:r>
            <a:r>
              <a:rPr lang="en-US" sz="2000" dirty="0" err="1">
                <a:solidFill>
                  <a:srgbClr val="FFFFFF"/>
                </a:solidFill>
                <a:latin typeface="+mj-lt"/>
                <a:ea typeface="+mj-ea"/>
                <a:cs typeface="+mj-cs"/>
              </a:rPr>
              <a:t>gli</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insegnanti</a:t>
            </a:r>
            <a:r>
              <a:rPr lang="en-US" sz="2000" dirty="0">
                <a:solidFill>
                  <a:srgbClr val="FFFFFF"/>
                </a:solidFill>
                <a:latin typeface="+mj-lt"/>
                <a:ea typeface="+mj-ea"/>
                <a:cs typeface="+mj-cs"/>
              </a:rPr>
              <a:t> ma </a:t>
            </a:r>
            <a:r>
              <a:rPr lang="en-US" sz="2000" dirty="0" err="1">
                <a:solidFill>
                  <a:srgbClr val="FFFFFF"/>
                </a:solidFill>
                <a:latin typeface="+mj-lt"/>
                <a:ea typeface="+mj-ea"/>
                <a:cs typeface="+mj-cs"/>
              </a:rPr>
              <a:t>analizzare</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il</a:t>
            </a:r>
            <a:r>
              <a:rPr lang="en-US" sz="2000" dirty="0">
                <a:solidFill>
                  <a:srgbClr val="FFFFFF"/>
                </a:solidFill>
                <a:latin typeface="+mj-lt"/>
                <a:ea typeface="+mj-ea"/>
                <a:cs typeface="+mj-cs"/>
              </a:rPr>
              <a:t> </a:t>
            </a:r>
            <a:r>
              <a:rPr lang="en-US" sz="2000" dirty="0" err="1">
                <a:solidFill>
                  <a:srgbClr val="FFFFFF"/>
                </a:solidFill>
                <a:latin typeface="+mj-lt"/>
                <a:ea typeface="+mj-ea"/>
                <a:cs typeface="+mj-cs"/>
              </a:rPr>
              <a:t>problema</a:t>
            </a:r>
            <a:r>
              <a:rPr lang="en-US" sz="2000" dirty="0">
                <a:solidFill>
                  <a:srgbClr val="FFFFFF"/>
                </a:solidFill>
                <a:latin typeface="+mj-lt"/>
                <a:ea typeface="+mj-ea"/>
                <a:cs typeface="+mj-cs"/>
              </a:rPr>
              <a:t> in modo </a:t>
            </a:r>
            <a:r>
              <a:rPr lang="en-US" sz="2000" dirty="0" err="1">
                <a:solidFill>
                  <a:srgbClr val="FFFFFF"/>
                </a:solidFill>
                <a:latin typeface="+mj-lt"/>
                <a:ea typeface="+mj-ea"/>
                <a:cs typeface="+mj-cs"/>
              </a:rPr>
              <a:t>sistemico</a:t>
            </a:r>
            <a:r>
              <a:rPr lang="en-US" sz="2000" dirty="0">
                <a:solidFill>
                  <a:srgbClr val="FFFFFF"/>
                </a:solidFill>
                <a:latin typeface="+mj-lt"/>
                <a:ea typeface="+mj-ea"/>
                <a:cs typeface="+mj-cs"/>
              </a:rPr>
              <a:t>. </a:t>
            </a:r>
          </a:p>
          <a:p>
            <a:pPr defTabSz="457200">
              <a:lnSpc>
                <a:spcPct val="90000"/>
              </a:lnSpc>
              <a:spcBef>
                <a:spcPct val="0"/>
              </a:spcBef>
              <a:spcAft>
                <a:spcPts val="600"/>
              </a:spcAft>
            </a:pPr>
            <a:endParaRPr lang="en-US" sz="2500" dirty="0">
              <a:solidFill>
                <a:srgbClr val="FFFFFF"/>
              </a:solidFill>
              <a:latin typeface="+mj-lt"/>
              <a:ea typeface="+mj-ea"/>
              <a:cs typeface="+mj-cs"/>
            </a:endParaRPr>
          </a:p>
        </p:txBody>
      </p:sp>
      <p:pic>
        <p:nvPicPr>
          <p:cNvPr id="25" name="Graphic 6">
            <a:extLst>
              <a:ext uri="{FF2B5EF4-FFF2-40B4-BE49-F238E27FC236}">
                <a16:creationId xmlns:a16="http://schemas.microsoft.com/office/drawing/2014/main" id="{EF386FA0-707B-481F-8FB0-9484A28CD1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3" name="CasellaDiTesto 2">
            <a:extLst>
              <a:ext uri="{FF2B5EF4-FFF2-40B4-BE49-F238E27FC236}">
                <a16:creationId xmlns:a16="http://schemas.microsoft.com/office/drawing/2014/main" id="{E8ED5973-A6C6-4054-817B-D4B4B059C427}"/>
              </a:ext>
            </a:extLst>
          </p:cNvPr>
          <p:cNvSpPr txBox="1"/>
          <p:nvPr/>
        </p:nvSpPr>
        <p:spPr>
          <a:xfrm>
            <a:off x="5386293" y="2837329"/>
            <a:ext cx="3384741" cy="3317938"/>
          </a:xfrm>
          <a:prstGeom prst="rect">
            <a:avLst/>
          </a:prstGeom>
        </p:spPr>
        <p:txBody>
          <a:bodyPr vert="horz" lIns="91440" tIns="45720" rIns="91440" bIns="45720" rtlCol="0" anchor="t">
            <a:normAutofit/>
          </a:bodyPr>
          <a:lstStyle/>
          <a:p>
            <a:pPr defTabSz="457200">
              <a:spcBef>
                <a:spcPts val="1000"/>
              </a:spcBef>
              <a:buClr>
                <a:schemeClr val="accent1"/>
              </a:buClr>
              <a:buSzPct val="80000"/>
            </a:pPr>
            <a:r>
              <a:rPr lang="en-US" sz="2000" dirty="0">
                <a:solidFill>
                  <a:srgbClr val="FFFFFF"/>
                </a:solidFill>
              </a:rPr>
              <a:t>Lo </a:t>
            </a:r>
            <a:r>
              <a:rPr lang="en-US" sz="2000" dirty="0" err="1">
                <a:solidFill>
                  <a:srgbClr val="FFFFFF"/>
                </a:solidFill>
              </a:rPr>
              <a:t>psicologo</a:t>
            </a:r>
            <a:r>
              <a:rPr lang="en-US" sz="2000" dirty="0">
                <a:solidFill>
                  <a:srgbClr val="FFFFFF"/>
                </a:solidFill>
              </a:rPr>
              <a:t> </a:t>
            </a:r>
            <a:r>
              <a:rPr lang="en-US" sz="2000" b="1" dirty="0">
                <a:solidFill>
                  <a:srgbClr val="FFFFFF"/>
                </a:solidFill>
              </a:rPr>
              <a:t>non</a:t>
            </a:r>
            <a:r>
              <a:rPr lang="en-US" sz="2000" dirty="0">
                <a:solidFill>
                  <a:srgbClr val="FFFFFF"/>
                </a:solidFill>
              </a:rPr>
              <a:t> </a:t>
            </a:r>
            <a:r>
              <a:rPr lang="en-US" sz="2000" dirty="0" err="1">
                <a:solidFill>
                  <a:srgbClr val="FFFFFF"/>
                </a:solidFill>
              </a:rPr>
              <a:t>deve</a:t>
            </a:r>
            <a:r>
              <a:rPr lang="en-US" sz="2000" dirty="0">
                <a:solidFill>
                  <a:srgbClr val="FFFFFF"/>
                </a:solidFill>
              </a:rPr>
              <a:t> </a:t>
            </a:r>
            <a:r>
              <a:rPr lang="en-US" sz="2000" b="1" dirty="0" err="1">
                <a:solidFill>
                  <a:srgbClr val="FFFFFF"/>
                </a:solidFill>
              </a:rPr>
              <a:t>colludere</a:t>
            </a:r>
            <a:r>
              <a:rPr lang="en-US" sz="2000" dirty="0">
                <a:solidFill>
                  <a:srgbClr val="FFFFFF"/>
                </a:solidFill>
              </a:rPr>
              <a:t> con la </a:t>
            </a:r>
            <a:r>
              <a:rPr lang="en-US" sz="2000" dirty="0" err="1">
                <a:solidFill>
                  <a:srgbClr val="FFFFFF"/>
                </a:solidFill>
              </a:rPr>
              <a:t>madre</a:t>
            </a:r>
            <a:r>
              <a:rPr lang="en-US" sz="2000" dirty="0">
                <a:solidFill>
                  <a:srgbClr val="FFFFFF"/>
                </a:solidFill>
              </a:rPr>
              <a:t>, </a:t>
            </a:r>
            <a:r>
              <a:rPr lang="en-US" sz="2000" dirty="0" err="1">
                <a:solidFill>
                  <a:srgbClr val="FFFFFF"/>
                </a:solidFill>
              </a:rPr>
              <a:t>che</a:t>
            </a:r>
            <a:r>
              <a:rPr lang="en-US" sz="2000" dirty="0">
                <a:solidFill>
                  <a:srgbClr val="FFFFFF"/>
                </a:solidFill>
              </a:rPr>
              <a:t> </a:t>
            </a:r>
            <a:r>
              <a:rPr lang="en-US" sz="2000" dirty="0" err="1">
                <a:solidFill>
                  <a:srgbClr val="FFFFFF"/>
                </a:solidFill>
              </a:rPr>
              <a:t>fondamentalmente</a:t>
            </a:r>
            <a:r>
              <a:rPr lang="en-US" sz="2000" dirty="0">
                <a:solidFill>
                  <a:srgbClr val="FFFFFF"/>
                </a:solidFill>
              </a:rPr>
              <a:t> </a:t>
            </a:r>
            <a:r>
              <a:rPr lang="en-US" sz="2000" dirty="0" err="1">
                <a:solidFill>
                  <a:srgbClr val="FFFFFF"/>
                </a:solidFill>
              </a:rPr>
              <a:t>vuol</a:t>
            </a:r>
            <a:r>
              <a:rPr lang="en-US" sz="2000" dirty="0">
                <a:solidFill>
                  <a:srgbClr val="FFFFFF"/>
                </a:solidFill>
              </a:rPr>
              <a:t> dire </a:t>
            </a:r>
            <a:r>
              <a:rPr lang="en-US" sz="2000" dirty="0" err="1">
                <a:solidFill>
                  <a:srgbClr val="FFFFFF"/>
                </a:solidFill>
              </a:rPr>
              <a:t>analizzare</a:t>
            </a:r>
            <a:r>
              <a:rPr lang="en-US" sz="2000" dirty="0">
                <a:solidFill>
                  <a:srgbClr val="FFFFFF"/>
                </a:solidFill>
              </a:rPr>
              <a:t> la </a:t>
            </a:r>
            <a:r>
              <a:rPr lang="en-US" sz="2000" dirty="0" err="1">
                <a:solidFill>
                  <a:srgbClr val="FFFFFF"/>
                </a:solidFill>
              </a:rPr>
              <a:t>domanda</a:t>
            </a:r>
            <a:r>
              <a:rPr lang="en-US" sz="2000" dirty="0">
                <a:solidFill>
                  <a:srgbClr val="FFFFFF"/>
                </a:solidFill>
              </a:rPr>
              <a:t> in modo da </a:t>
            </a:r>
            <a:r>
              <a:rPr lang="en-US" sz="2000" dirty="0" err="1">
                <a:solidFill>
                  <a:srgbClr val="FFFFFF"/>
                </a:solidFill>
              </a:rPr>
              <a:t>scoprire</a:t>
            </a:r>
            <a:r>
              <a:rPr lang="en-US" sz="2000" dirty="0">
                <a:solidFill>
                  <a:srgbClr val="FFFFFF"/>
                </a:solidFill>
              </a:rPr>
              <a:t> qual è </a:t>
            </a:r>
            <a:r>
              <a:rPr lang="en-US" sz="2000" dirty="0" err="1">
                <a:solidFill>
                  <a:srgbClr val="FFFFFF"/>
                </a:solidFill>
              </a:rPr>
              <a:t>l’effettiva</a:t>
            </a:r>
            <a:r>
              <a:rPr lang="en-US" sz="2000" dirty="0">
                <a:solidFill>
                  <a:srgbClr val="FFFFFF"/>
                </a:solidFill>
              </a:rPr>
              <a:t> </a:t>
            </a:r>
            <a:r>
              <a:rPr lang="en-US" sz="2000" dirty="0" err="1">
                <a:solidFill>
                  <a:srgbClr val="FFFFFF"/>
                </a:solidFill>
              </a:rPr>
              <a:t>richiesta</a:t>
            </a:r>
            <a:r>
              <a:rPr lang="en-US" sz="2000" dirty="0">
                <a:solidFill>
                  <a:srgbClr val="FFFFFF"/>
                </a:solidFill>
              </a:rPr>
              <a:t> e </a:t>
            </a:r>
            <a:r>
              <a:rPr lang="en-US" sz="2000" dirty="0" err="1">
                <a:solidFill>
                  <a:srgbClr val="FFFFFF"/>
                </a:solidFill>
              </a:rPr>
              <a:t>i</a:t>
            </a:r>
            <a:r>
              <a:rPr lang="en-US" sz="2000" dirty="0">
                <a:solidFill>
                  <a:srgbClr val="FFFFFF"/>
                </a:solidFill>
              </a:rPr>
              <a:t> </a:t>
            </a:r>
            <a:r>
              <a:rPr lang="en-US" sz="2000" dirty="0" err="1">
                <a:solidFill>
                  <a:srgbClr val="FFFFFF"/>
                </a:solidFill>
              </a:rPr>
              <a:t>motivi</a:t>
            </a:r>
            <a:r>
              <a:rPr lang="en-US" sz="2000" dirty="0">
                <a:solidFill>
                  <a:srgbClr val="FFFFFF"/>
                </a:solidFill>
              </a:rPr>
              <a:t> </a:t>
            </a:r>
            <a:r>
              <a:rPr lang="en-US" sz="2000" dirty="0" err="1">
                <a:solidFill>
                  <a:srgbClr val="FFFFFF"/>
                </a:solidFill>
              </a:rPr>
              <a:t>che</a:t>
            </a:r>
            <a:r>
              <a:rPr lang="en-US" sz="2000" dirty="0">
                <a:solidFill>
                  <a:srgbClr val="FFFFFF"/>
                </a:solidFill>
              </a:rPr>
              <a:t> ne </a:t>
            </a:r>
            <a:r>
              <a:rPr lang="en-US" sz="2000" dirty="0" err="1">
                <a:solidFill>
                  <a:srgbClr val="FFFFFF"/>
                </a:solidFill>
              </a:rPr>
              <a:t>sono</a:t>
            </a:r>
            <a:r>
              <a:rPr lang="en-US" sz="2000" dirty="0">
                <a:solidFill>
                  <a:srgbClr val="FFFFFF"/>
                </a:solidFill>
              </a:rPr>
              <a:t> </a:t>
            </a:r>
            <a:r>
              <a:rPr lang="en-US" sz="2000" dirty="0" err="1">
                <a:solidFill>
                  <a:srgbClr val="FFFFFF"/>
                </a:solidFill>
              </a:rPr>
              <a:t>alla</a:t>
            </a:r>
            <a:r>
              <a:rPr lang="en-US" sz="2000" dirty="0">
                <a:solidFill>
                  <a:srgbClr val="FFFFFF"/>
                </a:solidFill>
              </a:rPr>
              <a:t> base.</a:t>
            </a:r>
          </a:p>
          <a:p>
            <a:pPr defTabSz="457200">
              <a:spcBef>
                <a:spcPts val="1000"/>
              </a:spcBef>
              <a:buClr>
                <a:schemeClr val="accent1"/>
              </a:buClr>
              <a:buSzPct val="80000"/>
              <a:buFont typeface="Wingdings 3" charset="2"/>
              <a:buChar char=""/>
            </a:pPr>
            <a:endParaRPr lang="en-US" dirty="0">
              <a:solidFill>
                <a:srgbClr val="FFFFFF"/>
              </a:solidFill>
            </a:endParaRPr>
          </a:p>
        </p:txBody>
      </p:sp>
    </p:spTree>
    <p:extLst>
      <p:ext uri="{BB962C8B-B14F-4D97-AF65-F5344CB8AC3E}">
        <p14:creationId xmlns:p14="http://schemas.microsoft.com/office/powerpoint/2010/main" val="127570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olo 1"/>
          <p:cNvSpPr>
            <a:spLocks noGrp="1"/>
          </p:cNvSpPr>
          <p:nvPr>
            <p:ph type="title"/>
          </p:nvPr>
        </p:nvSpPr>
        <p:spPr>
          <a:xfrm>
            <a:off x="505315" y="643467"/>
            <a:ext cx="3152284" cy="1375608"/>
          </a:xfrm>
        </p:spPr>
        <p:txBody>
          <a:bodyPr anchor="ctr">
            <a:normAutofit/>
          </a:bodyPr>
          <a:lstStyle/>
          <a:p>
            <a:r>
              <a:rPr lang="it-IT">
                <a:solidFill>
                  <a:schemeClr val="bg1"/>
                </a:solidFill>
              </a:rPr>
              <a:t>Il contratto terapeutico</a:t>
            </a:r>
          </a:p>
        </p:txBody>
      </p:sp>
      <p:sp>
        <p:nvSpPr>
          <p:cNvPr id="3" name="Segnaposto contenuto 2"/>
          <p:cNvSpPr>
            <a:spLocks noGrp="1"/>
          </p:cNvSpPr>
          <p:nvPr>
            <p:ph idx="1"/>
          </p:nvPr>
        </p:nvSpPr>
        <p:spPr>
          <a:xfrm>
            <a:off x="505315" y="2160590"/>
            <a:ext cx="3202589" cy="3440110"/>
          </a:xfrm>
        </p:spPr>
        <p:txBody>
          <a:bodyPr>
            <a:normAutofit/>
          </a:bodyPr>
          <a:lstStyle/>
          <a:p>
            <a:pPr>
              <a:lnSpc>
                <a:spcPct val="90000"/>
              </a:lnSpc>
            </a:pPr>
            <a:r>
              <a:rPr lang="it-IT" sz="1500" dirty="0">
                <a:solidFill>
                  <a:schemeClr val="bg1"/>
                </a:solidFill>
              </a:rPr>
              <a:t>Per una buona esposizione è utile dire al cliente:</a:t>
            </a:r>
          </a:p>
          <a:p>
            <a:pPr lvl="1">
              <a:lnSpc>
                <a:spcPct val="90000"/>
              </a:lnSpc>
            </a:pPr>
            <a:r>
              <a:rPr lang="it-IT" sz="1500" dirty="0">
                <a:solidFill>
                  <a:schemeClr val="bg1"/>
                </a:solidFill>
              </a:rPr>
              <a:t>tempo a disposizione </a:t>
            </a:r>
          </a:p>
          <a:p>
            <a:pPr lvl="1">
              <a:lnSpc>
                <a:spcPct val="90000"/>
              </a:lnSpc>
            </a:pPr>
            <a:r>
              <a:rPr lang="it-IT" sz="1500" dirty="0">
                <a:solidFill>
                  <a:schemeClr val="bg1"/>
                </a:solidFill>
              </a:rPr>
              <a:t>frequenza delle sedute</a:t>
            </a:r>
          </a:p>
          <a:p>
            <a:pPr lvl="1">
              <a:lnSpc>
                <a:spcPct val="90000"/>
              </a:lnSpc>
            </a:pPr>
            <a:r>
              <a:rPr lang="it-IT" sz="1500" dirty="0">
                <a:solidFill>
                  <a:schemeClr val="bg1"/>
                </a:solidFill>
              </a:rPr>
              <a:t>ruolo del clinico </a:t>
            </a:r>
          </a:p>
          <a:p>
            <a:pPr lvl="1">
              <a:lnSpc>
                <a:spcPct val="90000"/>
              </a:lnSpc>
            </a:pPr>
            <a:r>
              <a:rPr lang="it-IT" sz="1500" dirty="0">
                <a:solidFill>
                  <a:schemeClr val="bg1"/>
                </a:solidFill>
              </a:rPr>
              <a:t>obiettivi del clinico</a:t>
            </a:r>
          </a:p>
          <a:p>
            <a:pPr lvl="1">
              <a:lnSpc>
                <a:spcPct val="90000"/>
              </a:lnSpc>
            </a:pPr>
            <a:r>
              <a:rPr lang="it-IT" sz="1500" dirty="0">
                <a:solidFill>
                  <a:schemeClr val="bg1"/>
                </a:solidFill>
              </a:rPr>
              <a:t>ruolo del cliente</a:t>
            </a:r>
          </a:p>
          <a:p>
            <a:pPr lvl="1">
              <a:lnSpc>
                <a:spcPct val="90000"/>
              </a:lnSpc>
            </a:pPr>
            <a:r>
              <a:rPr lang="it-IT" sz="1500" dirty="0">
                <a:solidFill>
                  <a:schemeClr val="bg1"/>
                </a:solidFill>
              </a:rPr>
              <a:t>dettagli cui si deve prestare attenzione</a:t>
            </a:r>
          </a:p>
          <a:p>
            <a:pPr lvl="1">
              <a:lnSpc>
                <a:spcPct val="90000"/>
              </a:lnSpc>
            </a:pPr>
            <a:r>
              <a:rPr lang="it-IT" sz="1500" dirty="0">
                <a:solidFill>
                  <a:schemeClr val="bg1"/>
                </a:solidFill>
              </a:rPr>
              <a:t>compenso e modalità di erogazione</a:t>
            </a:r>
          </a:p>
          <a:p>
            <a:pPr>
              <a:lnSpc>
                <a:spcPct val="90000"/>
              </a:lnSpc>
            </a:pPr>
            <a:endParaRPr lang="it-IT" sz="1500" dirty="0">
              <a:solidFill>
                <a:schemeClr val="bg1"/>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213" y="972608"/>
            <a:ext cx="3675198" cy="4900269"/>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356573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965199" y="609600"/>
            <a:ext cx="7648121" cy="1099457"/>
          </a:xfrm>
        </p:spPr>
        <p:txBody>
          <a:bodyPr>
            <a:normAutofit/>
          </a:bodyPr>
          <a:lstStyle/>
          <a:p>
            <a:r>
              <a:rPr lang="it-IT" dirty="0"/>
              <a:t>Che tipo di domande</a:t>
            </a: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3CF93909-C17E-4C64-986B-EA67CF5E8427}"/>
              </a:ext>
            </a:extLst>
          </p:cNvPr>
          <p:cNvGraphicFramePr>
            <a:graphicFrameLocks noGrp="1"/>
          </p:cNvGraphicFramePr>
          <p:nvPr>
            <p:ph idx="1"/>
            <p:extLst>
              <p:ext uri="{D42A27DB-BD31-4B8C-83A1-F6EECF244321}">
                <p14:modId xmlns:p14="http://schemas.microsoft.com/office/powerpoint/2010/main" val="1275760758"/>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0730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965199" y="609600"/>
            <a:ext cx="7648121" cy="1099457"/>
          </a:xfrm>
        </p:spPr>
        <p:txBody>
          <a:bodyPr>
            <a:normAutofit/>
          </a:bodyPr>
          <a:lstStyle/>
          <a:p>
            <a:r>
              <a:rPr lang="it-IT"/>
              <a:t>Domande aperte</a:t>
            </a:r>
            <a:endParaRPr lang="it-IT" dirty="0"/>
          </a:p>
        </p:txBody>
      </p:sp>
      <p:sp>
        <p:nvSpPr>
          <p:cNvPr id="16"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1C356583-AE5D-4B22-B95E-9C25B095FF9A}"/>
              </a:ext>
            </a:extLst>
          </p:cNvPr>
          <p:cNvGraphicFramePr>
            <a:graphicFrameLocks noGrp="1"/>
          </p:cNvGraphicFramePr>
          <p:nvPr>
            <p:ph idx="1"/>
            <p:extLst>
              <p:ext uri="{D42A27DB-BD31-4B8C-83A1-F6EECF244321}">
                <p14:modId xmlns:p14="http://schemas.microsoft.com/office/powerpoint/2010/main" val="3648212455"/>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8296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965199" y="609600"/>
            <a:ext cx="7648121" cy="1099457"/>
          </a:xfrm>
        </p:spPr>
        <p:txBody>
          <a:bodyPr>
            <a:normAutofit/>
          </a:bodyPr>
          <a:lstStyle/>
          <a:p>
            <a:r>
              <a:rPr lang="it-IT" dirty="0"/>
              <a:t>Domande aperte</a:t>
            </a: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B0C0542B-2CE6-4AD6-AA1C-9CE7EBFA2F4C}"/>
              </a:ext>
            </a:extLst>
          </p:cNvPr>
          <p:cNvGraphicFramePr>
            <a:graphicFrameLocks noGrp="1"/>
          </p:cNvGraphicFramePr>
          <p:nvPr>
            <p:ph idx="1"/>
            <p:extLst>
              <p:ext uri="{D42A27DB-BD31-4B8C-83A1-F6EECF244321}">
                <p14:modId xmlns:p14="http://schemas.microsoft.com/office/powerpoint/2010/main" val="3313065744"/>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655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965199" y="609600"/>
            <a:ext cx="7648121" cy="1099457"/>
          </a:xfrm>
        </p:spPr>
        <p:txBody>
          <a:bodyPr>
            <a:normAutofit/>
          </a:bodyPr>
          <a:lstStyle/>
          <a:p>
            <a:r>
              <a:rPr lang="it-IT"/>
              <a:t>Cosa è … </a:t>
            </a:r>
          </a:p>
        </p:txBody>
      </p:sp>
      <p:sp>
        <p:nvSpPr>
          <p:cNvPr id="57" name="Isosceles Triangle 56">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59" name="Isosceles Triangle 58">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aphicFrame>
        <p:nvGraphicFramePr>
          <p:cNvPr id="20" name="Segnaposto contenuto 2">
            <a:extLst>
              <a:ext uri="{FF2B5EF4-FFF2-40B4-BE49-F238E27FC236}">
                <a16:creationId xmlns:a16="http://schemas.microsoft.com/office/drawing/2014/main" id="{3D768ADD-9756-E06D-76DB-8D26C731E849}"/>
              </a:ext>
            </a:extLst>
          </p:cNvPr>
          <p:cNvGraphicFramePr>
            <a:graphicFrameLocks noGrp="1"/>
          </p:cNvGraphicFramePr>
          <p:nvPr>
            <p:ph idx="1"/>
            <p:extLst>
              <p:ext uri="{D42A27DB-BD31-4B8C-83A1-F6EECF244321}">
                <p14:modId xmlns:p14="http://schemas.microsoft.com/office/powerpoint/2010/main" val="4053197793"/>
              </p:ext>
            </p:extLst>
          </p:nvPr>
        </p:nvGraphicFramePr>
        <p:xfrm>
          <a:off x="965198" y="1948542"/>
          <a:ext cx="7423225" cy="4720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937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000126" y="609600"/>
            <a:ext cx="6447501" cy="1320800"/>
          </a:xfrm>
        </p:spPr>
        <p:txBody>
          <a:bodyPr>
            <a:normAutofit/>
          </a:bodyPr>
          <a:lstStyle/>
          <a:p>
            <a:r>
              <a:rPr lang="it-IT"/>
              <a:t>Esempio di un colloquio a domande aperte</a:t>
            </a:r>
            <a:endParaRPr lang="it-IT"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p:cNvSpPr>
            <a:spLocks noGrp="1"/>
          </p:cNvSpPr>
          <p:nvPr>
            <p:ph idx="1"/>
          </p:nvPr>
        </p:nvSpPr>
        <p:spPr>
          <a:xfrm>
            <a:off x="1179975" y="1939181"/>
            <a:ext cx="6560377" cy="4082107"/>
          </a:xfrm>
        </p:spPr>
        <p:txBody>
          <a:bodyPr>
            <a:normAutofit fontScale="85000" lnSpcReduction="20000"/>
          </a:bodyPr>
          <a:lstStyle/>
          <a:p>
            <a:pPr marL="0" indent="0">
              <a:lnSpc>
                <a:spcPct val="90000"/>
              </a:lnSpc>
              <a:buNone/>
            </a:pPr>
            <a:r>
              <a:rPr lang="it-IT" sz="1900"/>
              <a:t>T. «</a:t>
            </a:r>
            <a:r>
              <a:rPr lang="it-IT" sz="1900" b="1"/>
              <a:t>che cosa </a:t>
            </a:r>
            <a:r>
              <a:rPr lang="it-IT" sz="1900"/>
              <a:t>l'ha condotta qui, signora?»</a:t>
            </a:r>
          </a:p>
          <a:p>
            <a:pPr marL="0" indent="0">
              <a:lnSpc>
                <a:spcPct val="90000"/>
              </a:lnSpc>
              <a:buNone/>
            </a:pPr>
            <a:r>
              <a:rPr lang="it-IT" sz="1900"/>
              <a:t>P. «mi sento sempre stanca»</a:t>
            </a:r>
          </a:p>
          <a:p>
            <a:pPr marL="0" indent="0">
              <a:lnSpc>
                <a:spcPct val="90000"/>
              </a:lnSpc>
              <a:buNone/>
            </a:pPr>
            <a:r>
              <a:rPr lang="it-IT" sz="1900"/>
              <a:t>T. «stanca?»</a:t>
            </a:r>
          </a:p>
          <a:p>
            <a:pPr marL="0" indent="0">
              <a:lnSpc>
                <a:spcPct val="90000"/>
              </a:lnSpc>
              <a:buNone/>
            </a:pPr>
            <a:r>
              <a:rPr lang="it-IT" sz="1900"/>
              <a:t>P. «perché non riesco dormire bene»</a:t>
            </a:r>
          </a:p>
          <a:p>
            <a:pPr marL="0" indent="0">
              <a:lnSpc>
                <a:spcPct val="90000"/>
              </a:lnSpc>
              <a:buNone/>
            </a:pPr>
            <a:r>
              <a:rPr lang="it-IT" sz="1900"/>
              <a:t>T. «</a:t>
            </a:r>
            <a:r>
              <a:rPr lang="it-IT" sz="1900" b="1"/>
              <a:t>che cosa c'è che </a:t>
            </a:r>
            <a:r>
              <a:rPr lang="it-IT" sz="1900"/>
              <a:t>non va nel suo sonno?»</a:t>
            </a:r>
          </a:p>
          <a:p>
            <a:pPr marL="0" indent="0">
              <a:lnSpc>
                <a:spcPct val="90000"/>
              </a:lnSpc>
              <a:buNone/>
            </a:pPr>
            <a:r>
              <a:rPr lang="it-IT" sz="1900"/>
              <a:t>P. «E’ sempre è leggero, agitato e non riposante»</a:t>
            </a:r>
          </a:p>
          <a:p>
            <a:pPr marL="0" indent="0">
              <a:lnSpc>
                <a:spcPct val="90000"/>
              </a:lnSpc>
              <a:buNone/>
            </a:pPr>
            <a:r>
              <a:rPr lang="it-IT" sz="1900"/>
              <a:t>T. «Bene, </a:t>
            </a:r>
            <a:r>
              <a:rPr lang="it-IT" sz="1900" b="1"/>
              <a:t>in che senso </a:t>
            </a:r>
            <a:r>
              <a:rPr lang="it-IT" sz="1900"/>
              <a:t>sonno non riposante?»</a:t>
            </a:r>
          </a:p>
          <a:p>
            <a:pPr marL="0" indent="0">
              <a:lnSpc>
                <a:spcPct val="90000"/>
              </a:lnSpc>
              <a:buNone/>
            </a:pPr>
            <a:r>
              <a:rPr lang="it-IT" sz="1900"/>
              <a:t>P. «io credo... non so... »</a:t>
            </a:r>
          </a:p>
          <a:p>
            <a:pPr marL="0" indent="0">
              <a:lnSpc>
                <a:spcPct val="90000"/>
              </a:lnSpc>
              <a:buNone/>
            </a:pPr>
            <a:r>
              <a:rPr lang="it-IT" sz="1900"/>
              <a:t>T. «intende che si rigira nel letto?»</a:t>
            </a:r>
          </a:p>
          <a:p>
            <a:pPr marL="0" indent="0">
              <a:lnSpc>
                <a:spcPct val="90000"/>
              </a:lnSpc>
              <a:buNone/>
            </a:pPr>
            <a:r>
              <a:rPr lang="it-IT" sz="1900"/>
              <a:t>P. «no, non mi sembra... »</a:t>
            </a:r>
          </a:p>
          <a:p>
            <a:pPr marL="0" indent="0">
              <a:lnSpc>
                <a:spcPct val="90000"/>
              </a:lnSpc>
              <a:buNone/>
            </a:pPr>
            <a:r>
              <a:rPr lang="it-IT" sz="1900"/>
              <a:t>T. «</a:t>
            </a:r>
            <a:r>
              <a:rPr lang="it-IT" sz="1900" b="1"/>
              <a:t>perché non mi descrive </a:t>
            </a:r>
            <a:r>
              <a:rPr lang="it-IT" sz="1900"/>
              <a:t>il suo sonno, a partire dal momento in cui è andata letto?»</a:t>
            </a:r>
          </a:p>
          <a:p>
            <a:pPr marL="0" indent="0">
              <a:lnSpc>
                <a:spcPct val="90000"/>
              </a:lnSpc>
              <a:buNone/>
            </a:pPr>
            <a:r>
              <a:rPr lang="it-IT" sz="1900"/>
              <a:t>P. «sono andata a letto alle 22.30, poi mi sono alzata poco dopo la mezzanotte»</a:t>
            </a:r>
          </a:p>
          <a:p>
            <a:pPr>
              <a:lnSpc>
                <a:spcPct val="90000"/>
              </a:lnSpc>
            </a:pPr>
            <a:endParaRPr lang="it-IT" sz="1300"/>
          </a:p>
          <a:p>
            <a:pPr>
              <a:lnSpc>
                <a:spcPct val="90000"/>
              </a:lnSpc>
            </a:pPr>
            <a:endParaRPr lang="it-IT" sz="1300"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780544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18">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6" name="Segnaposto contenuto 2"/>
          <p:cNvSpPr>
            <a:spLocks noGrp="1"/>
          </p:cNvSpPr>
          <p:nvPr>
            <p:ph idx="1"/>
          </p:nvPr>
        </p:nvSpPr>
        <p:spPr>
          <a:xfrm>
            <a:off x="1043608" y="1256175"/>
            <a:ext cx="7128792" cy="4765113"/>
          </a:xfrm>
        </p:spPr>
        <p:txBody>
          <a:bodyPr>
            <a:normAutofit lnSpcReduction="10000"/>
          </a:bodyPr>
          <a:lstStyle/>
          <a:p>
            <a:pPr marL="0" indent="0">
              <a:lnSpc>
                <a:spcPct val="90000"/>
              </a:lnSpc>
              <a:buNone/>
            </a:pPr>
            <a:r>
              <a:rPr lang="it-IT"/>
              <a:t>T « sì... »</a:t>
            </a:r>
          </a:p>
          <a:p>
            <a:pPr marL="0" indent="0">
              <a:lnSpc>
                <a:spcPct val="90000"/>
              </a:lnSpc>
              <a:buNone/>
            </a:pPr>
            <a:r>
              <a:rPr lang="it-IT"/>
              <a:t>P. «poi all'una o all'una e mezza ancora. Ho gironzolato per casa per circa mezz'ora poi mi sono nuovamente alzata alle quattro e non so quando mi sono addormentata. Al mattino è stato molto difficile alzarsi»</a:t>
            </a:r>
          </a:p>
          <a:p>
            <a:pPr marL="0" indent="0">
              <a:lnSpc>
                <a:spcPct val="90000"/>
              </a:lnSpc>
              <a:buNone/>
            </a:pPr>
            <a:r>
              <a:rPr lang="it-IT"/>
              <a:t>T. «per cui sonno agitato per lei significa alzarsi più volte durante la notte»</a:t>
            </a:r>
          </a:p>
          <a:p>
            <a:pPr marL="0" indent="0">
              <a:lnSpc>
                <a:spcPct val="90000"/>
              </a:lnSpc>
              <a:buNone/>
            </a:pPr>
            <a:r>
              <a:rPr lang="it-IT"/>
              <a:t>P. «si, è così»</a:t>
            </a:r>
          </a:p>
          <a:p>
            <a:pPr marL="0" indent="0">
              <a:lnSpc>
                <a:spcPct val="90000"/>
              </a:lnSpc>
              <a:buNone/>
            </a:pPr>
            <a:r>
              <a:rPr lang="it-IT"/>
              <a:t>T. «Ha anche detto che si sente stanca durante la giornata»</a:t>
            </a:r>
          </a:p>
          <a:p>
            <a:pPr marL="0" indent="0">
              <a:lnSpc>
                <a:spcPct val="90000"/>
              </a:lnSpc>
              <a:buNone/>
            </a:pPr>
            <a:r>
              <a:rPr lang="it-IT"/>
              <a:t>P. «esatto»</a:t>
            </a:r>
          </a:p>
          <a:p>
            <a:pPr marL="0" indent="0">
              <a:lnSpc>
                <a:spcPct val="90000"/>
              </a:lnSpc>
              <a:buNone/>
            </a:pPr>
            <a:r>
              <a:rPr lang="it-IT"/>
              <a:t>T. «accade più frequentemente dopo una notte agitata?»</a:t>
            </a:r>
          </a:p>
          <a:p>
            <a:pPr marL="0" indent="0">
              <a:lnSpc>
                <a:spcPct val="90000"/>
              </a:lnSpc>
              <a:buNone/>
            </a:pPr>
            <a:r>
              <a:rPr lang="it-IT"/>
              <a:t>P. «no, non necessariamente. Alcune notti dormo veramente bene e tuttavia mi sento stanca fino alle 11 e mezzo del mattino»</a:t>
            </a:r>
          </a:p>
          <a:p>
            <a:pPr marL="0" indent="0">
              <a:lnSpc>
                <a:spcPct val="90000"/>
              </a:lnSpc>
              <a:buNone/>
            </a:pPr>
            <a:r>
              <a:rPr lang="it-IT"/>
              <a:t>T. «quindi sembra che lei abbia due problemi: alzarsi durante la notte sentirsi stanca nelle ore mattutine» </a:t>
            </a:r>
          </a:p>
          <a:p>
            <a:pPr marL="0" indent="0">
              <a:lnSpc>
                <a:spcPct val="90000"/>
              </a:lnSpc>
              <a:buNone/>
            </a:pPr>
            <a:r>
              <a:rPr lang="it-IT"/>
              <a:t>P. «si, è così»</a:t>
            </a:r>
          </a:p>
          <a:p>
            <a:pPr>
              <a:lnSpc>
                <a:spcPct val="90000"/>
              </a:lnSpc>
            </a:pPr>
            <a:endParaRPr lang="it-IT" sz="1300"/>
          </a:p>
          <a:p>
            <a:pPr>
              <a:lnSpc>
                <a:spcPct val="90000"/>
              </a:lnSpc>
            </a:pPr>
            <a:endParaRPr lang="it-IT" sz="1300" dirty="0"/>
          </a:p>
        </p:txBody>
      </p:sp>
      <p:sp>
        <p:nvSpPr>
          <p:cNvPr id="27" name="Isosceles Triangle 20">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059926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3C45C0-0016-499C-8F28-3C8F7B859165}"/>
              </a:ext>
            </a:extLst>
          </p:cNvPr>
          <p:cNvPicPr>
            <a:picLocks noChangeAspect="1"/>
          </p:cNvPicPr>
          <p:nvPr/>
        </p:nvPicPr>
        <p:blipFill rotWithShape="1">
          <a:blip r:embed="rId3"/>
          <a:srcRect l="26061" t="9091" r="-1" b="-1"/>
          <a:stretch/>
        </p:blipFill>
        <p:spPr>
          <a:xfrm>
            <a:off x="20" y="10"/>
            <a:ext cx="9143980" cy="6857990"/>
          </a:xfrm>
          <a:prstGeom prst="rect">
            <a:avLst/>
          </a:prstGeom>
        </p:spPr>
      </p:pic>
      <p:sp>
        <p:nvSpPr>
          <p:cNvPr id="23" name="Isosceles Triangle 22">
            <a:extLst>
              <a:ext uri="{FF2B5EF4-FFF2-40B4-BE49-F238E27FC236}">
                <a16:creationId xmlns:a16="http://schemas.microsoft.com/office/drawing/2014/main" id="{2A4588C6-4069-4731-BFB4-10F1E6D3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5" name="Parallelogram 24">
            <a:extLst>
              <a:ext uri="{FF2B5EF4-FFF2-40B4-BE49-F238E27FC236}">
                <a16:creationId xmlns:a16="http://schemas.microsoft.com/office/drawing/2014/main" id="{23370524-0FE7-41B4-ABCF-7FB26B6CF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8141" y="0"/>
            <a:ext cx="702945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E0A9CA40-1F57-4A6D-ACDA-F720AA468C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2A94EDB-B0FE-4678-8E69-0F137AE3BE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4E93B92B-0DD5-4277-9D69-972ABADC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p:cNvSpPr>
            <a:spLocks noGrp="1"/>
          </p:cNvSpPr>
          <p:nvPr>
            <p:ph type="title"/>
          </p:nvPr>
        </p:nvSpPr>
        <p:spPr>
          <a:xfrm>
            <a:off x="2089535" y="609600"/>
            <a:ext cx="4865966" cy="1320800"/>
          </a:xfrm>
        </p:spPr>
        <p:txBody>
          <a:bodyPr anchor="t">
            <a:normAutofit/>
          </a:bodyPr>
          <a:lstStyle/>
          <a:p>
            <a:r>
              <a:rPr lang="it-IT" dirty="0"/>
              <a:t>Domande chiuse</a:t>
            </a:r>
          </a:p>
        </p:txBody>
      </p:sp>
      <p:sp>
        <p:nvSpPr>
          <p:cNvPr id="33" name="Rectangle 25">
            <a:extLst>
              <a:ext uri="{FF2B5EF4-FFF2-40B4-BE49-F238E27FC236}">
                <a16:creationId xmlns:a16="http://schemas.microsoft.com/office/drawing/2014/main" id="{7CE87768-354E-4E3F-8202-9F387CF50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5" name="Isosceles Triangle 34">
            <a:extLst>
              <a:ext uri="{FF2B5EF4-FFF2-40B4-BE49-F238E27FC236}">
                <a16:creationId xmlns:a16="http://schemas.microsoft.com/office/drawing/2014/main" id="{09E5B98F-BD75-4A30-BF72-0A9107470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p:cNvSpPr>
            <a:spLocks noGrp="1"/>
          </p:cNvSpPr>
          <p:nvPr>
            <p:ph idx="1"/>
          </p:nvPr>
        </p:nvSpPr>
        <p:spPr>
          <a:xfrm>
            <a:off x="2089535" y="2159000"/>
            <a:ext cx="4865966" cy="3882362"/>
          </a:xfrm>
        </p:spPr>
        <p:txBody>
          <a:bodyPr>
            <a:normAutofit/>
          </a:bodyPr>
          <a:lstStyle/>
          <a:p>
            <a:pPr>
              <a:lnSpc>
                <a:spcPct val="90000"/>
              </a:lnSpc>
            </a:pPr>
            <a:r>
              <a:rPr lang="it-IT" dirty="0"/>
              <a:t>Quando sono cominciati questi problemi (pensieri, sentimenti)?</a:t>
            </a:r>
          </a:p>
          <a:p>
            <a:pPr>
              <a:lnSpc>
                <a:spcPct val="90000"/>
              </a:lnSpc>
            </a:pPr>
            <a:r>
              <a:rPr lang="it-IT" dirty="0"/>
              <a:t>Che conseguenze/effetto hanno su di lei (la sua vita, la sua famiglia, il suo lavoro)?</a:t>
            </a:r>
          </a:p>
          <a:p>
            <a:pPr>
              <a:lnSpc>
                <a:spcPct val="90000"/>
              </a:lnSpc>
            </a:pPr>
            <a:r>
              <a:rPr lang="it-IT" dirty="0"/>
              <a:t>Ha mai avuto esperienze simili nel passato?</a:t>
            </a:r>
          </a:p>
          <a:p>
            <a:pPr>
              <a:lnSpc>
                <a:spcPct val="90000"/>
              </a:lnSpc>
            </a:pPr>
            <a:r>
              <a:rPr lang="it-IT" dirty="0"/>
              <a:t>Quando dice di sentirsi depresso, che cosa intende esattamente? </a:t>
            </a:r>
          </a:p>
          <a:p>
            <a:pPr>
              <a:lnSpc>
                <a:spcPct val="90000"/>
              </a:lnSpc>
            </a:pPr>
            <a:r>
              <a:rPr lang="it-IT" dirty="0"/>
              <a:t>Dove si verificano più frequentemente questi problemi?</a:t>
            </a:r>
          </a:p>
          <a:p>
            <a:pPr>
              <a:lnSpc>
                <a:spcPct val="90000"/>
              </a:lnSpc>
            </a:pPr>
            <a:r>
              <a:rPr lang="it-IT" dirty="0"/>
              <a:t>Chi c’è di solito con lei?</a:t>
            </a:r>
          </a:p>
          <a:p>
            <a:pPr>
              <a:lnSpc>
                <a:spcPct val="90000"/>
              </a:lnSpc>
            </a:pPr>
            <a:r>
              <a:rPr lang="it-IT" dirty="0"/>
              <a:t>….</a:t>
            </a:r>
          </a:p>
        </p:txBody>
      </p:sp>
      <p:sp>
        <p:nvSpPr>
          <p:cNvPr id="37" name="Rectangle 27">
            <a:extLst>
              <a:ext uri="{FF2B5EF4-FFF2-40B4-BE49-F238E27FC236}">
                <a16:creationId xmlns:a16="http://schemas.microsoft.com/office/drawing/2014/main" id="{8AAB91E3-41BE-4478-BF23-A24D43E14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Rectangle 28">
            <a:extLst>
              <a:ext uri="{FF2B5EF4-FFF2-40B4-BE49-F238E27FC236}">
                <a16:creationId xmlns:a16="http://schemas.microsoft.com/office/drawing/2014/main" id="{96DFC7EA-8516-41F1-8ED9-C0A8E1E0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1" name="Rectangle 29">
            <a:extLst>
              <a:ext uri="{FF2B5EF4-FFF2-40B4-BE49-F238E27FC236}">
                <a16:creationId xmlns:a16="http://schemas.microsoft.com/office/drawing/2014/main" id="{E24E972C-8744-4CFA-B783-41EA3CC38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3" name="Isosceles Triangle 42">
            <a:extLst>
              <a:ext uri="{FF2B5EF4-FFF2-40B4-BE49-F238E27FC236}">
                <a16:creationId xmlns:a16="http://schemas.microsoft.com/office/drawing/2014/main" id="{C7C88F2E-E233-48BA-B85F-D06BA522B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655860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965199" y="609600"/>
            <a:ext cx="7648121" cy="1099457"/>
          </a:xfrm>
        </p:spPr>
        <p:txBody>
          <a:bodyPr>
            <a:normAutofit/>
          </a:bodyPr>
          <a:lstStyle/>
          <a:p>
            <a:r>
              <a:rPr lang="it-IT" dirty="0"/>
              <a:t>Domande chiuse</a:t>
            </a:r>
          </a:p>
        </p:txBody>
      </p:sp>
      <p:sp>
        <p:nvSpPr>
          <p:cNvPr id="12"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29D39661-09EC-4229-85A9-B4F6A87DB2D3}"/>
              </a:ext>
            </a:extLst>
          </p:cNvPr>
          <p:cNvGraphicFramePr>
            <a:graphicFrameLocks noGrp="1"/>
          </p:cNvGraphicFramePr>
          <p:nvPr>
            <p:ph idx="1"/>
            <p:extLst>
              <p:ext uri="{D42A27DB-BD31-4B8C-83A1-F6EECF244321}">
                <p14:modId xmlns:p14="http://schemas.microsoft.com/office/powerpoint/2010/main" val="1423821123"/>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6326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37171" y="609600"/>
            <a:ext cx="4818330" cy="1320800"/>
          </a:xfrm>
        </p:spPr>
        <p:txBody>
          <a:bodyPr>
            <a:normAutofit/>
          </a:bodyPr>
          <a:lstStyle/>
          <a:p>
            <a:r>
              <a:rPr lang="it-IT" dirty="0"/>
              <a:t>Tecniche utili: Chiarificazione</a:t>
            </a:r>
          </a:p>
        </p:txBody>
      </p:sp>
      <p:pic>
        <p:nvPicPr>
          <p:cNvPr id="5" name="Picture 4" descr="Figura umana di legno">
            <a:extLst>
              <a:ext uri="{FF2B5EF4-FFF2-40B4-BE49-F238E27FC236}">
                <a16:creationId xmlns:a16="http://schemas.microsoft.com/office/drawing/2014/main" id="{9E8F98DE-BE7B-1321-6DD4-5A8FA28DCE36}"/>
              </a:ext>
            </a:extLst>
          </p:cNvPr>
          <p:cNvPicPr>
            <a:picLocks noChangeAspect="1"/>
          </p:cNvPicPr>
          <p:nvPr/>
        </p:nvPicPr>
        <p:blipFill>
          <a:blip r:embed="rId3"/>
          <a:srcRect l="17265" r="62805" b="1"/>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p:cNvSpPr>
            <a:spLocks noGrp="1"/>
          </p:cNvSpPr>
          <p:nvPr>
            <p:ph idx="1"/>
          </p:nvPr>
        </p:nvSpPr>
        <p:spPr>
          <a:xfrm>
            <a:off x="2137170" y="2160589"/>
            <a:ext cx="5603181" cy="3880773"/>
          </a:xfrm>
        </p:spPr>
        <p:txBody>
          <a:bodyPr>
            <a:normAutofit/>
          </a:bodyPr>
          <a:lstStyle/>
          <a:p>
            <a:pPr>
              <a:lnSpc>
                <a:spcPct val="90000"/>
              </a:lnSpc>
            </a:pPr>
            <a:r>
              <a:rPr lang="it-IT" sz="1000" dirty="0"/>
              <a:t>Mirano ad aiutare il pz ad esprimersi più precisamente, a tradurre i disturbi in sintomi, in tratti del comportamento a lungo termine, o in problemi della vita quotidiana.</a:t>
            </a:r>
          </a:p>
          <a:p>
            <a:pPr>
              <a:lnSpc>
                <a:spcPct val="90000"/>
              </a:lnSpc>
            </a:pPr>
            <a:endParaRPr lang="it-IT" sz="1000" dirty="0"/>
          </a:p>
          <a:p>
            <a:pPr>
              <a:lnSpc>
                <a:spcPct val="90000"/>
              </a:lnSpc>
            </a:pPr>
            <a:r>
              <a:rPr lang="it-IT" sz="1000" dirty="0"/>
              <a:t>SPECIFICARE (“</a:t>
            </a:r>
            <a:r>
              <a:rPr lang="it-IT" sz="1000" b="1" dirty="0"/>
              <a:t>in che senso </a:t>
            </a:r>
            <a:r>
              <a:rPr lang="it-IT" sz="1000" dirty="0"/>
              <a:t>non riposante?”)</a:t>
            </a:r>
          </a:p>
          <a:p>
            <a:pPr>
              <a:lnSpc>
                <a:spcPct val="90000"/>
              </a:lnSpc>
            </a:pPr>
            <a:r>
              <a:rPr lang="it-IT" sz="1000" dirty="0"/>
              <a:t>GENERALIZZARE a volte invece il P. fornisce informazioni specifiche, ma il clinico ha bisogno di una comprensione più ampia di un pattern ricorrente.</a:t>
            </a:r>
          </a:p>
          <a:p>
            <a:pPr>
              <a:lnSpc>
                <a:spcPct val="90000"/>
              </a:lnSpc>
            </a:pPr>
            <a:r>
              <a:rPr lang="it-IT" sz="1000" dirty="0"/>
              <a:t>VERIFICARE I SINTOMI (“</a:t>
            </a:r>
            <a:r>
              <a:rPr lang="it-IT" sz="1000" b="1" dirty="0"/>
              <a:t>cosa intende per</a:t>
            </a:r>
            <a:r>
              <a:rPr lang="it-IT" sz="1000" dirty="0"/>
              <a:t>…?”)</a:t>
            </a:r>
          </a:p>
          <a:p>
            <a:pPr>
              <a:lnSpc>
                <a:spcPct val="90000"/>
              </a:lnSpc>
            </a:pPr>
            <a:r>
              <a:rPr lang="it-IT" sz="1000" dirty="0"/>
              <a:t>DOMANDE GUIDA suggeriscono al pz una specifica risposta, un assenso.  Si usano quando si intende indirizzare il pz in una specifica direzione («Non penserà davvero che … ? Ammetterà che … ?)</a:t>
            </a:r>
          </a:p>
          <a:p>
            <a:pPr>
              <a:lnSpc>
                <a:spcPct val="90000"/>
              </a:lnSpc>
            </a:pPr>
            <a:r>
              <a:rPr lang="it-IT" sz="1000" dirty="0"/>
              <a:t>SONDARE: molti pz assegnano un significato particolare alle proprie esperienze; il fine è quello di identificare la logica del pz</a:t>
            </a:r>
          </a:p>
          <a:p>
            <a:pPr lvl="1">
              <a:lnSpc>
                <a:spcPct val="90000"/>
              </a:lnSpc>
            </a:pPr>
            <a:r>
              <a:rPr lang="it-IT" sz="1000" dirty="0"/>
              <a:t>Perché pensa che l’abbiano portata qui?</a:t>
            </a:r>
          </a:p>
          <a:p>
            <a:pPr lvl="1">
              <a:lnSpc>
                <a:spcPct val="90000"/>
              </a:lnSpc>
            </a:pPr>
            <a:r>
              <a:rPr lang="it-IT" sz="1000" dirty="0"/>
              <a:t>Perché pensa che accadano queste cose?</a:t>
            </a:r>
          </a:p>
          <a:p>
            <a:pPr lvl="1">
              <a:lnSpc>
                <a:spcPct val="90000"/>
              </a:lnSpc>
            </a:pPr>
            <a:r>
              <a:rPr lang="it-IT" sz="1000" dirty="0"/>
              <a:t>E’ possibile che le cose vadano diversamente?</a:t>
            </a:r>
          </a:p>
          <a:p>
            <a:pPr>
              <a:lnSpc>
                <a:spcPct val="90000"/>
              </a:lnSpc>
            </a:pPr>
            <a:endParaRPr lang="it-IT" sz="1000" dirty="0"/>
          </a:p>
        </p:txBody>
      </p:sp>
    </p:spTree>
    <p:extLst>
      <p:ext uri="{BB962C8B-B14F-4D97-AF65-F5344CB8AC3E}">
        <p14:creationId xmlns:p14="http://schemas.microsoft.com/office/powerpoint/2010/main" val="3465974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782962" y="1179151"/>
            <a:ext cx="2475485" cy="4463889"/>
          </a:xfrm>
        </p:spPr>
        <p:txBody>
          <a:bodyPr anchor="ctr">
            <a:normAutofit/>
          </a:bodyPr>
          <a:lstStyle/>
          <a:p>
            <a:r>
              <a:rPr lang="it-IT" sz="2500"/>
              <a:t>Tecniche utili: Chiarificazione - 2</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3734188" y="1109145"/>
            <a:ext cx="4755762" cy="4603900"/>
          </a:xfrm>
        </p:spPr>
        <p:txBody>
          <a:bodyPr anchor="ctr">
            <a:normAutofit lnSpcReduction="10000"/>
          </a:bodyPr>
          <a:lstStyle/>
          <a:p>
            <a:r>
              <a:rPr lang="it-IT" sz="1700"/>
              <a:t>CORRELAZIONI Le connessioni illogiche dimostrate dal pz durante il colloquio vanno approfondite. Se descrive due elementi apparentemente non interconnessi occorre comunicargli che non comprendiamo il collegamento e invitarlo a esplicitare più chiaramente che cosa i due elementi hanno (o non hanno) in comune.</a:t>
            </a:r>
          </a:p>
          <a:p>
            <a:pPr>
              <a:defRPr/>
            </a:pPr>
            <a:r>
              <a:rPr lang="it-IT" sz="1700"/>
              <a:t>RIASSUNTI si rivelano utili per quei pz che forniscono risposte vaghe o circostanziate, che mostrano deboli associazioni o fuga di idee.</a:t>
            </a:r>
          </a:p>
          <a:p>
            <a:pPr lvl="1">
              <a:defRPr/>
            </a:pPr>
            <a:r>
              <a:rPr lang="it-IT" sz="1700"/>
              <a:t>Indirizzano l’attenzione del pz e gli danno un’idea di quello che l’intervistatore pensa.</a:t>
            </a:r>
          </a:p>
          <a:p>
            <a:pPr lvl="1">
              <a:defRPr/>
            </a:pPr>
            <a:r>
              <a:rPr lang="it-IT" sz="1700"/>
              <a:t>Per riassumere è bene utilizzare lo stesso vocabolario del pz.</a:t>
            </a:r>
          </a:p>
          <a:p>
            <a:endParaRPr lang="it-IT" sz="170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1587247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508000" y="1253067"/>
            <a:ext cx="4616450" cy="4351866"/>
          </a:xfrm>
        </p:spPr>
        <p:txBody>
          <a:bodyPr anchor="ctr">
            <a:normAutofit/>
          </a:bodyPr>
          <a:lstStyle/>
          <a:p>
            <a:pPr marL="0" indent="0">
              <a:lnSpc>
                <a:spcPct val="90000"/>
              </a:lnSpc>
              <a:buNone/>
            </a:pPr>
            <a:r>
              <a:rPr lang="it-IT" sz="1300"/>
              <a:t>Le tecniche di conduzione hanno carattere direttivo e sono utili per condurre il colloquio nella direzione desiderata senza tuttavia risultare troppo costrittive per il paziente.</a:t>
            </a:r>
          </a:p>
          <a:p>
            <a:pPr marL="0" indent="0">
              <a:lnSpc>
                <a:spcPct val="90000"/>
              </a:lnSpc>
              <a:buNone/>
            </a:pPr>
            <a:endParaRPr lang="it-IT" sz="1300"/>
          </a:p>
          <a:p>
            <a:pPr>
              <a:lnSpc>
                <a:spcPct val="90000"/>
              </a:lnSpc>
            </a:pPr>
            <a:r>
              <a:rPr lang="it-IT" sz="1300"/>
              <a:t>CONTINUARE (“mi dica di più”)</a:t>
            </a:r>
          </a:p>
          <a:p>
            <a:pPr lvl="1">
              <a:lnSpc>
                <a:spcPct val="90000"/>
              </a:lnSpc>
              <a:defRPr/>
            </a:pPr>
            <a:r>
              <a:rPr lang="it-IT" sz="1300"/>
              <a:t>Il pz è incoraggiato, attraverso gesti, cenni col capo, contatto visivo, e frasi di approvazione, a proseguire nel suo racconto indicandogli che la direzione che sta seguendo è utile per il clinico.</a:t>
            </a:r>
          </a:p>
          <a:p>
            <a:pPr>
              <a:lnSpc>
                <a:spcPct val="90000"/>
              </a:lnSpc>
            </a:pPr>
            <a:r>
              <a:rPr lang="it-IT" sz="1300"/>
              <a:t>ENFATIZZARE (“Lei mi ha detto di sentirsi spesso nervosa…)</a:t>
            </a:r>
          </a:p>
          <a:p>
            <a:pPr lvl="1">
              <a:lnSpc>
                <a:spcPct val="90000"/>
              </a:lnSpc>
              <a:defRPr/>
            </a:pPr>
            <a:r>
              <a:rPr lang="it-IT" sz="1300"/>
              <a:t>Consiste nel ripetere la parte della risposta del pz che si vuole che elabori. In questo caso il clinico enfatizza selettivamente alcuni aspetti delle sue affermazioni, invitandolo ad approfondire certi punti invece che altri.</a:t>
            </a:r>
          </a:p>
          <a:p>
            <a:pPr lvl="1">
              <a:lnSpc>
                <a:spcPct val="90000"/>
              </a:lnSpc>
              <a:defRPr/>
            </a:pPr>
            <a:r>
              <a:rPr lang="it-IT" sz="1300"/>
              <a:t>Può essere usata quando il pz offre diversi spunti, ma si vuole che segua solo un determinato aspetto del discorso.</a:t>
            </a:r>
          </a:p>
          <a:p>
            <a:pPr lvl="1">
              <a:lnSpc>
                <a:spcPct val="90000"/>
              </a:lnSpc>
            </a:pPr>
            <a:endParaRPr lang="it-IT" sz="1300"/>
          </a:p>
          <a:p>
            <a:pPr>
              <a:lnSpc>
                <a:spcPct val="90000"/>
              </a:lnSpc>
            </a:pPr>
            <a:endParaRPr lang="it-IT" sz="1300"/>
          </a:p>
        </p:txBody>
      </p:sp>
      <p:sp>
        <p:nvSpPr>
          <p:cNvPr id="25" name="Rectangle 24">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7" name="Straight Connector 26">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3"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5" name="Isosceles Triangle 34">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7"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1"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3" name="Isosceles Triangle 42">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p:cNvSpPr>
            <a:spLocks noGrp="1"/>
          </p:cNvSpPr>
          <p:nvPr>
            <p:ph type="title"/>
          </p:nvPr>
        </p:nvSpPr>
        <p:spPr>
          <a:xfrm>
            <a:off x="5872243" y="1253067"/>
            <a:ext cx="2528807" cy="4351866"/>
          </a:xfrm>
        </p:spPr>
        <p:txBody>
          <a:bodyPr anchor="ctr">
            <a:normAutofit/>
          </a:bodyPr>
          <a:lstStyle/>
          <a:p>
            <a:r>
              <a:rPr lang="it-IT" sz="3300">
                <a:solidFill>
                  <a:schemeClr val="bg1"/>
                </a:solidFill>
              </a:rPr>
              <a:t>Tecniche utili: Conduzione</a:t>
            </a:r>
          </a:p>
        </p:txBody>
      </p:sp>
    </p:spTree>
    <p:extLst>
      <p:ext uri="{BB962C8B-B14F-4D97-AF65-F5344CB8AC3E}">
        <p14:creationId xmlns:p14="http://schemas.microsoft.com/office/powerpoint/2010/main" val="1541021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089535" y="609600"/>
            <a:ext cx="4865966" cy="1320800"/>
          </a:xfrm>
        </p:spPr>
        <p:txBody>
          <a:bodyPr>
            <a:normAutofit/>
          </a:bodyPr>
          <a:lstStyle/>
          <a:p>
            <a:r>
              <a:rPr lang="it-IT" dirty="0"/>
              <a:t>Tecniche utili: Conduzione</a:t>
            </a:r>
          </a:p>
        </p:txBody>
      </p:sp>
      <p:pic>
        <p:nvPicPr>
          <p:cNvPr id="7" name="Picture 4">
            <a:extLst>
              <a:ext uri="{FF2B5EF4-FFF2-40B4-BE49-F238E27FC236}">
                <a16:creationId xmlns:a16="http://schemas.microsoft.com/office/drawing/2014/main" id="{634672B5-C67F-85C8-EC5A-58A4BE13DDAD}"/>
              </a:ext>
            </a:extLst>
          </p:cNvPr>
          <p:cNvPicPr>
            <a:picLocks noChangeAspect="1"/>
          </p:cNvPicPr>
          <p:nvPr/>
        </p:nvPicPr>
        <p:blipFill>
          <a:blip r:embed="rId3">
            <a:duotone>
              <a:prstClr val="black"/>
              <a:schemeClr val="tx2">
                <a:tint val="45000"/>
                <a:satMod val="400000"/>
              </a:schemeClr>
            </a:duotone>
          </a:blip>
          <a:srcRect l="71587" r="7335" b="9090"/>
          <a:stretch/>
        </p:blipFill>
        <p:spPr>
          <a:xfrm>
            <a:off x="20" y="10"/>
            <a:ext cx="2050522"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19" name="Isosceles Triangle 18">
            <a:extLst>
              <a:ext uri="{FF2B5EF4-FFF2-40B4-BE49-F238E27FC236}">
                <a16:creationId xmlns:a16="http://schemas.microsoft.com/office/drawing/2014/main" id="{3D6475D0-776E-47C5-97FF-DF8721813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p:cNvSpPr>
            <a:spLocks noGrp="1"/>
          </p:cNvSpPr>
          <p:nvPr>
            <p:ph idx="1"/>
          </p:nvPr>
        </p:nvSpPr>
        <p:spPr>
          <a:xfrm>
            <a:off x="2089535" y="2160589"/>
            <a:ext cx="4865966" cy="3880773"/>
          </a:xfrm>
        </p:spPr>
        <p:txBody>
          <a:bodyPr>
            <a:normAutofit lnSpcReduction="10000"/>
          </a:bodyPr>
          <a:lstStyle/>
          <a:p>
            <a:pPr marL="0" indent="0">
              <a:lnSpc>
                <a:spcPct val="90000"/>
              </a:lnSpc>
              <a:buNone/>
            </a:pPr>
            <a:r>
              <a:rPr lang="it-IT" sz="1500"/>
              <a:t>Le tecniche di conduzione hanno carattere direttivo e sono utili per condurre il colloquio nella direzione desiderata senza tuttavia risultare troppo costrittive per il paziente.</a:t>
            </a:r>
          </a:p>
          <a:p>
            <a:pPr marL="0" indent="0">
              <a:lnSpc>
                <a:spcPct val="90000"/>
              </a:lnSpc>
              <a:buNone/>
            </a:pPr>
            <a:endParaRPr lang="it-IT" sz="1500"/>
          </a:p>
          <a:p>
            <a:pPr>
              <a:lnSpc>
                <a:spcPct val="90000"/>
              </a:lnSpc>
            </a:pPr>
            <a:r>
              <a:rPr lang="it-IT" sz="1500"/>
              <a:t>RIDIREZIONARE: riportare il pz con delicatezza ad un altro argomento</a:t>
            </a:r>
          </a:p>
          <a:p>
            <a:pPr lvl="1">
              <a:lnSpc>
                <a:spcPct val="90000"/>
              </a:lnSpc>
              <a:defRPr/>
            </a:pPr>
            <a:r>
              <a:rPr lang="it-IT" sz="1500"/>
              <a:t>Serve per comunicare al pz la necessità di non divagare e invitarlo a tornare al discorso iniziato. È bene utilizzarla quando il pz è poco informativo, fornisce dettagli irrilevanti, o si focalizza sui problemi di terze persone.</a:t>
            </a:r>
          </a:p>
          <a:p>
            <a:pPr>
              <a:lnSpc>
                <a:spcPct val="90000"/>
              </a:lnSpc>
            </a:pPr>
            <a:r>
              <a:rPr lang="it-IT" sz="1500"/>
              <a:t>TRANSIZIONE: portare gradualmente il pz su argomenti diversi creando connessioni causa-effetto e temporali (“adesso parliamo di…”)</a:t>
            </a:r>
          </a:p>
          <a:p>
            <a:pPr>
              <a:lnSpc>
                <a:spcPct val="90000"/>
              </a:lnSpc>
            </a:pPr>
            <a:endParaRPr lang="it-IT" sz="1500" dirty="0"/>
          </a:p>
        </p:txBody>
      </p:sp>
    </p:spTree>
    <p:extLst>
      <p:ext uri="{BB962C8B-B14F-4D97-AF65-F5344CB8AC3E}">
        <p14:creationId xmlns:p14="http://schemas.microsoft.com/office/powerpoint/2010/main" val="2471264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8467"/>
            <a:ext cx="3575050" cy="6866467"/>
            <a:chOff x="7425267" y="-8467"/>
            <a:chExt cx="4766733" cy="6866467"/>
          </a:xfrm>
        </p:grpSpPr>
        <p:cxnSp>
          <p:nvCxnSpPr>
            <p:cNvPr id="1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0"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2" name="Titolo 1">
            <a:extLst>
              <a:ext uri="{FF2B5EF4-FFF2-40B4-BE49-F238E27FC236}">
                <a16:creationId xmlns:a16="http://schemas.microsoft.com/office/drawing/2014/main" id="{70D00689-C2FA-7D8B-E8E9-E9217691AC35}"/>
              </a:ext>
            </a:extLst>
          </p:cNvPr>
          <p:cNvSpPr>
            <a:spLocks noGrp="1"/>
          </p:cNvSpPr>
          <p:nvPr>
            <p:ph type="title"/>
          </p:nvPr>
        </p:nvSpPr>
        <p:spPr>
          <a:xfrm>
            <a:off x="489360" y="1382486"/>
            <a:ext cx="2660686" cy="4093028"/>
          </a:xfrm>
        </p:spPr>
        <p:txBody>
          <a:bodyPr anchor="ctr">
            <a:normAutofit/>
          </a:bodyPr>
          <a:lstStyle/>
          <a:p>
            <a:r>
              <a:rPr lang="it-IT" sz="3500" b="1">
                <a:solidFill>
                  <a:schemeClr val="accent1">
                    <a:lumMod val="75000"/>
                  </a:schemeClr>
                </a:solidFill>
              </a:rPr>
              <a:t>Criticità nella Relazione Terapeutica</a:t>
            </a:r>
            <a:br>
              <a:rPr lang="it-IT" sz="3500" b="1">
                <a:solidFill>
                  <a:schemeClr val="accent1">
                    <a:lumMod val="75000"/>
                  </a:schemeClr>
                </a:solidFill>
              </a:rPr>
            </a:br>
            <a:endParaRPr lang="it-IT" sz="3500">
              <a:solidFill>
                <a:schemeClr val="accent1">
                  <a:lumMod val="75000"/>
                </a:schemeClr>
              </a:solidFill>
            </a:endParaRPr>
          </a:p>
        </p:txBody>
      </p:sp>
      <p:sp>
        <p:nvSpPr>
          <p:cNvPr id="22"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Segnaposto contenuto 2">
            <a:extLst>
              <a:ext uri="{FF2B5EF4-FFF2-40B4-BE49-F238E27FC236}">
                <a16:creationId xmlns:a16="http://schemas.microsoft.com/office/drawing/2014/main" id="{AD041B44-BCFF-68DC-D353-B3D4EE037C75}"/>
              </a:ext>
            </a:extLst>
          </p:cNvPr>
          <p:cNvGraphicFramePr>
            <a:graphicFrameLocks noGrp="1"/>
          </p:cNvGraphicFramePr>
          <p:nvPr>
            <p:ph idx="1"/>
            <p:extLst>
              <p:ext uri="{D42A27DB-BD31-4B8C-83A1-F6EECF244321}">
                <p14:modId xmlns:p14="http://schemas.microsoft.com/office/powerpoint/2010/main" val="3994709014"/>
              </p:ext>
            </p:extLst>
          </p:nvPr>
        </p:nvGraphicFramePr>
        <p:xfrm>
          <a:off x="3639407" y="944564"/>
          <a:ext cx="5019610"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209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4A98B6A-BDA2-5798-2B24-6911EB568845}"/>
              </a:ext>
            </a:extLst>
          </p:cNvPr>
          <p:cNvPicPr>
            <a:picLocks noChangeAspect="1"/>
          </p:cNvPicPr>
          <p:nvPr/>
        </p:nvPicPr>
        <p:blipFill>
          <a:blip r:embed="rId2"/>
          <a:srcRect l="26970" b="9091"/>
          <a:stretch/>
        </p:blipFill>
        <p:spPr>
          <a:xfrm>
            <a:off x="20" y="10"/>
            <a:ext cx="9143980" cy="6857990"/>
          </a:xfrm>
          <a:prstGeom prst="rect">
            <a:avLst/>
          </a:prstGeom>
        </p:spPr>
      </p:pic>
      <p:sp>
        <p:nvSpPr>
          <p:cNvPr id="39" name="Isosceles Triangle 38">
            <a:extLst>
              <a:ext uri="{FF2B5EF4-FFF2-40B4-BE49-F238E27FC236}">
                <a16:creationId xmlns:a16="http://schemas.microsoft.com/office/drawing/2014/main" id="{2A4588C6-4069-4731-BFB4-10F1E6D3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1" name="Parallelogram 40">
            <a:extLst>
              <a:ext uri="{FF2B5EF4-FFF2-40B4-BE49-F238E27FC236}">
                <a16:creationId xmlns:a16="http://schemas.microsoft.com/office/drawing/2014/main" id="{23370524-0FE7-41B4-ABCF-7FB26B6CF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8141" y="0"/>
            <a:ext cx="702945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E0A9CA40-1F57-4A6D-ACDA-F720AA468C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2A94EDB-B0FE-4678-8E69-0F137AE3BE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4E93B92B-0DD5-4277-9D69-972ABADC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p:cNvSpPr>
            <a:spLocks noGrp="1"/>
          </p:cNvSpPr>
          <p:nvPr>
            <p:ph type="title"/>
          </p:nvPr>
        </p:nvSpPr>
        <p:spPr>
          <a:xfrm>
            <a:off x="2089535" y="609600"/>
            <a:ext cx="4865966" cy="1320800"/>
          </a:xfrm>
        </p:spPr>
        <p:txBody>
          <a:bodyPr anchor="t">
            <a:normAutofit/>
          </a:bodyPr>
          <a:lstStyle/>
          <a:p>
            <a:r>
              <a:rPr lang="it-IT"/>
              <a:t>Tenere a mente che …</a:t>
            </a:r>
          </a:p>
        </p:txBody>
      </p:sp>
      <p:sp>
        <p:nvSpPr>
          <p:cNvPr id="49" name="Rectangle 25">
            <a:extLst>
              <a:ext uri="{FF2B5EF4-FFF2-40B4-BE49-F238E27FC236}">
                <a16:creationId xmlns:a16="http://schemas.microsoft.com/office/drawing/2014/main" id="{7CE87768-354E-4E3F-8202-9F387CF50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51" name="Isosceles Triangle 50">
            <a:extLst>
              <a:ext uri="{FF2B5EF4-FFF2-40B4-BE49-F238E27FC236}">
                <a16:creationId xmlns:a16="http://schemas.microsoft.com/office/drawing/2014/main" id="{09E5B98F-BD75-4A30-BF72-0A9107470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p:cNvSpPr>
            <a:spLocks noGrp="1"/>
          </p:cNvSpPr>
          <p:nvPr>
            <p:ph idx="1"/>
          </p:nvPr>
        </p:nvSpPr>
        <p:spPr>
          <a:xfrm>
            <a:off x="2089535" y="2159000"/>
            <a:ext cx="4865966" cy="3882362"/>
          </a:xfrm>
        </p:spPr>
        <p:txBody>
          <a:bodyPr>
            <a:normAutofit/>
          </a:bodyPr>
          <a:lstStyle/>
          <a:p>
            <a:r>
              <a:rPr lang="it-IT"/>
              <a:t>Non è solo importante indagare per avere informazioni, ma cogliere la tonalità affettiva che ad esse si accompagna, l’intensità, la congruità tra affetto e contenuto, il grado di armonia o disarmonia tra le esperienze riferite, il livello di attesa fiduciosa verso il futuro e la possibilità di trovare soluzioni al malessere attuale o l’intensità della rinuncia e della disperazione.</a:t>
            </a:r>
          </a:p>
        </p:txBody>
      </p:sp>
      <p:sp>
        <p:nvSpPr>
          <p:cNvPr id="53" name="Rectangle 27">
            <a:extLst>
              <a:ext uri="{FF2B5EF4-FFF2-40B4-BE49-F238E27FC236}">
                <a16:creationId xmlns:a16="http://schemas.microsoft.com/office/drawing/2014/main" id="{8AAB91E3-41BE-4478-BF23-A24D43E14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55" name="Rectangle 28">
            <a:extLst>
              <a:ext uri="{FF2B5EF4-FFF2-40B4-BE49-F238E27FC236}">
                <a16:creationId xmlns:a16="http://schemas.microsoft.com/office/drawing/2014/main" id="{96DFC7EA-8516-41F1-8ED9-C0A8E1E0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57" name="Rectangle 29">
            <a:extLst>
              <a:ext uri="{FF2B5EF4-FFF2-40B4-BE49-F238E27FC236}">
                <a16:creationId xmlns:a16="http://schemas.microsoft.com/office/drawing/2014/main" id="{E24E972C-8744-4CFA-B783-41EA3CC38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59" name="Isosceles Triangle 58">
            <a:extLst>
              <a:ext uri="{FF2B5EF4-FFF2-40B4-BE49-F238E27FC236}">
                <a16:creationId xmlns:a16="http://schemas.microsoft.com/office/drawing/2014/main" id="{C7C88F2E-E233-48BA-B85F-D06BA522B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2620874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5E2C99-602C-5DEA-75A5-8FD59ED78091}"/>
              </a:ext>
            </a:extLst>
          </p:cNvPr>
          <p:cNvSpPr>
            <a:spLocks noGrp="1"/>
          </p:cNvSpPr>
          <p:nvPr>
            <p:ph type="title"/>
          </p:nvPr>
        </p:nvSpPr>
        <p:spPr/>
        <p:txBody>
          <a:bodyPr>
            <a:normAutofit fontScale="90000"/>
          </a:bodyPr>
          <a:lstStyle/>
          <a:p>
            <a:r>
              <a:rPr lang="it-IT" b="1" dirty="0"/>
              <a:t>Breve Storia del Colloquio Clinico</a:t>
            </a:r>
            <a:br>
              <a:rPr lang="it-IT" b="1" dirty="0"/>
            </a:br>
            <a:endParaRPr lang="it-IT" dirty="0"/>
          </a:p>
        </p:txBody>
      </p:sp>
      <p:sp>
        <p:nvSpPr>
          <p:cNvPr id="3" name="Segnaposto contenuto 2">
            <a:extLst>
              <a:ext uri="{FF2B5EF4-FFF2-40B4-BE49-F238E27FC236}">
                <a16:creationId xmlns:a16="http://schemas.microsoft.com/office/drawing/2014/main" id="{430D7565-7E82-AC39-2107-18A866C9301A}"/>
              </a:ext>
            </a:extLst>
          </p:cNvPr>
          <p:cNvSpPr>
            <a:spLocks noGrp="1"/>
          </p:cNvSpPr>
          <p:nvPr>
            <p:ph idx="1"/>
          </p:nvPr>
        </p:nvSpPr>
        <p:spPr/>
        <p:txBody>
          <a:bodyPr>
            <a:normAutofit/>
          </a:bodyPr>
          <a:lstStyle/>
          <a:p>
            <a:r>
              <a:rPr lang="it-IT" dirty="0"/>
              <a:t>Le tappe fondamentali dello sviluppo del colloquio clinico includono:</a:t>
            </a:r>
          </a:p>
          <a:p>
            <a:pPr>
              <a:buFont typeface="Arial" panose="020B0604020202020204" pitchFamily="34" charset="0"/>
              <a:buChar char="•"/>
            </a:pPr>
            <a:r>
              <a:rPr lang="it-IT" b="1" dirty="0"/>
              <a:t>Freud (1895-1939):</a:t>
            </a:r>
            <a:r>
              <a:rPr lang="it-IT" dirty="0"/>
              <a:t> Introduzione dell’analisi del discorso libero del paziente.</a:t>
            </a:r>
          </a:p>
          <a:p>
            <a:r>
              <a:rPr lang="it-IT" dirty="0"/>
              <a:t>“E’ indifferente con che materiale si inizia il trattamento, se con la bibliografia del paziente, la storia della sua malattia o i suoi ricordi d’infanzia. In ogni caso bisogna cominciare in modo da lasciar parlare il paziente e rimettere al suo arbitrio la scelta del punto di partenza.” </a:t>
            </a:r>
            <a:r>
              <a:rPr lang="it-IT" b="1" dirty="0"/>
              <a:t>(Freud, 1913).</a:t>
            </a:r>
            <a:endParaRPr lang="it-IT" dirty="0"/>
          </a:p>
        </p:txBody>
      </p:sp>
    </p:spTree>
    <p:extLst>
      <p:ext uri="{BB962C8B-B14F-4D97-AF65-F5344CB8AC3E}">
        <p14:creationId xmlns:p14="http://schemas.microsoft.com/office/powerpoint/2010/main" val="945123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923928" y="764704"/>
            <a:ext cx="2802951" cy="1320800"/>
          </a:xfrm>
        </p:spPr>
        <p:txBody>
          <a:bodyPr>
            <a:normAutofit/>
          </a:bodyPr>
          <a:lstStyle/>
          <a:p>
            <a:r>
              <a:rPr lang="it-IT" dirty="0"/>
              <a:t>Cosa fare </a:t>
            </a:r>
          </a:p>
        </p:txBody>
      </p:sp>
      <p:sp>
        <p:nvSpPr>
          <p:cNvPr id="3" name="Segnaposto contenuto 2"/>
          <p:cNvSpPr>
            <a:spLocks noGrp="1"/>
          </p:cNvSpPr>
          <p:nvPr>
            <p:ph idx="1"/>
          </p:nvPr>
        </p:nvSpPr>
        <p:spPr>
          <a:xfrm>
            <a:off x="3779912" y="1785381"/>
            <a:ext cx="4121212" cy="3880773"/>
          </a:xfrm>
        </p:spPr>
        <p:txBody>
          <a:bodyPr>
            <a:normAutofit/>
          </a:bodyPr>
          <a:lstStyle/>
          <a:p>
            <a:pPr>
              <a:lnSpc>
                <a:spcPct val="90000"/>
              </a:lnSpc>
            </a:pPr>
            <a:r>
              <a:rPr lang="it-IT" dirty="0"/>
              <a:t>Permettere al paziente di narrare la propria storia</a:t>
            </a:r>
          </a:p>
          <a:p>
            <a:pPr>
              <a:lnSpc>
                <a:spcPct val="90000"/>
              </a:lnSpc>
            </a:pPr>
            <a:r>
              <a:rPr lang="it-IT" dirty="0"/>
              <a:t>Prendere il paziente “sul serio”</a:t>
            </a:r>
          </a:p>
          <a:p>
            <a:pPr>
              <a:lnSpc>
                <a:spcPct val="90000"/>
              </a:lnSpc>
            </a:pPr>
            <a:r>
              <a:rPr lang="it-IT" dirty="0"/>
              <a:t>Lasciare tempo alle emozioni del paziente </a:t>
            </a:r>
          </a:p>
          <a:p>
            <a:pPr>
              <a:lnSpc>
                <a:spcPct val="90000"/>
              </a:lnSpc>
            </a:pPr>
            <a:r>
              <a:rPr lang="it-IT" dirty="0"/>
              <a:t>Indagare i pensieri</a:t>
            </a:r>
          </a:p>
          <a:p>
            <a:pPr>
              <a:lnSpc>
                <a:spcPct val="90000"/>
              </a:lnSpc>
            </a:pPr>
            <a:r>
              <a:rPr lang="it-IT" dirty="0"/>
              <a:t>Dare rassicurazione laddove possibile</a:t>
            </a:r>
          </a:p>
          <a:p>
            <a:pPr>
              <a:lnSpc>
                <a:spcPct val="90000"/>
              </a:lnSpc>
            </a:pPr>
            <a:r>
              <a:rPr lang="it-IT" dirty="0"/>
              <a:t>Iniziare una relazione costruttiva e “vera”</a:t>
            </a:r>
          </a:p>
          <a:p>
            <a:pPr>
              <a:lnSpc>
                <a:spcPct val="90000"/>
              </a:lnSpc>
            </a:pPr>
            <a:r>
              <a:rPr lang="it-IT" dirty="0"/>
              <a:t>Ricordare che “ascoltare” è “fare”!</a:t>
            </a:r>
          </a:p>
          <a:p>
            <a:pPr>
              <a:lnSpc>
                <a:spcPct val="90000"/>
              </a:lnSpc>
            </a:pPr>
            <a:endParaRPr lang="it-IT" sz="1500" dirty="0"/>
          </a:p>
        </p:txBody>
      </p:sp>
      <p:pic>
        <p:nvPicPr>
          <p:cNvPr id="4" name="Immagine 3"/>
          <p:cNvPicPr>
            <a:picLocks noChangeAspect="1"/>
          </p:cNvPicPr>
          <p:nvPr/>
        </p:nvPicPr>
        <p:blipFill rotWithShape="1">
          <a:blip r:embed="rId3"/>
          <a:srcRect l="20445" r="20703"/>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0" name="Isosceles Triangle 2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2347752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965199" y="609600"/>
            <a:ext cx="7648121" cy="1099457"/>
          </a:xfrm>
        </p:spPr>
        <p:txBody>
          <a:bodyPr>
            <a:normAutofit/>
          </a:bodyPr>
          <a:lstStyle/>
          <a:p>
            <a:r>
              <a:rPr lang="it-IT"/>
              <a:t>Cosa non fare</a:t>
            </a:r>
          </a:p>
        </p:txBody>
      </p:sp>
      <p:sp>
        <p:nvSpPr>
          <p:cNvPr id="30" name="Isosceles Triangle 29">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2" name="Isosceles Triangle 31">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3AD86A0D-8AF5-46F5-9603-71F246BDA86F}"/>
              </a:ext>
            </a:extLst>
          </p:cNvPr>
          <p:cNvGraphicFramePr>
            <a:graphicFrameLocks noGrp="1"/>
          </p:cNvGraphicFramePr>
          <p:nvPr>
            <p:ph idx="1"/>
            <p:extLst>
              <p:ext uri="{D42A27DB-BD31-4B8C-83A1-F6EECF244321}">
                <p14:modId xmlns:p14="http://schemas.microsoft.com/office/powerpoint/2010/main" val="1369641760"/>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104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3"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7"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title"/>
          </p:nvPr>
        </p:nvSpPr>
        <p:spPr>
          <a:xfrm>
            <a:off x="5386292" y="609600"/>
            <a:ext cx="3384742" cy="2227730"/>
          </a:xfrm>
        </p:spPr>
        <p:txBody>
          <a:bodyPr anchor="ctr">
            <a:normAutofit/>
          </a:bodyPr>
          <a:lstStyle/>
          <a:p>
            <a:r>
              <a:rPr lang="it-IT">
                <a:solidFill>
                  <a:srgbClr val="FFFFFF"/>
                </a:solidFill>
              </a:rPr>
              <a:t>Ricordarsi di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7938" y="2562287"/>
            <a:ext cx="2892580" cy="1822325"/>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egnaposto contenuto 2"/>
          <p:cNvSpPr>
            <a:spLocks noGrp="1"/>
          </p:cNvSpPr>
          <p:nvPr>
            <p:ph idx="1"/>
          </p:nvPr>
        </p:nvSpPr>
        <p:spPr>
          <a:xfrm>
            <a:off x="5095966" y="2256242"/>
            <a:ext cx="3384741" cy="3317938"/>
          </a:xfrm>
        </p:spPr>
        <p:txBody>
          <a:bodyPr anchor="t">
            <a:normAutofit lnSpcReduction="10000"/>
          </a:bodyPr>
          <a:lstStyle/>
          <a:p>
            <a:r>
              <a:rPr lang="it-IT" sz="2400" dirty="0">
                <a:solidFill>
                  <a:srgbClr val="FFFFFF"/>
                </a:solidFill>
              </a:rPr>
              <a:t>Mettere il paziente a proprio agio, è un colloquio, non un interrogatorio!</a:t>
            </a:r>
          </a:p>
          <a:p>
            <a:r>
              <a:rPr lang="it-IT" sz="2400" dirty="0">
                <a:solidFill>
                  <a:srgbClr val="FFFFFF"/>
                </a:solidFill>
              </a:rPr>
              <a:t>Essere neutrali! Evitare giudizi, pregiudizi, prendere le parti per o contro il paziente </a:t>
            </a:r>
          </a:p>
          <a:p>
            <a:endParaRPr lang="it-IT" dirty="0">
              <a:solidFill>
                <a:srgbClr val="FFFFFF"/>
              </a:solidFill>
            </a:endParaRPr>
          </a:p>
        </p:txBody>
      </p:sp>
    </p:spTree>
    <p:extLst>
      <p:ext uri="{BB962C8B-B14F-4D97-AF65-F5344CB8AC3E}">
        <p14:creationId xmlns:p14="http://schemas.microsoft.com/office/powerpoint/2010/main" val="1675038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l="22028" r="20141" b="-2"/>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olo 1"/>
          <p:cNvSpPr>
            <a:spLocks noGrp="1"/>
          </p:cNvSpPr>
          <p:nvPr>
            <p:ph type="title"/>
          </p:nvPr>
        </p:nvSpPr>
        <p:spPr>
          <a:xfrm>
            <a:off x="507999" y="609600"/>
            <a:ext cx="2888343" cy="1320800"/>
          </a:xfrm>
        </p:spPr>
        <p:txBody>
          <a:bodyPr>
            <a:normAutofit/>
          </a:bodyPr>
          <a:lstStyle/>
          <a:p>
            <a:r>
              <a:rPr lang="it-IT"/>
              <a:t>Concludiamo</a:t>
            </a:r>
            <a:endParaRPr lang="it-IT" dirty="0"/>
          </a:p>
        </p:txBody>
      </p:sp>
      <p:sp>
        <p:nvSpPr>
          <p:cNvPr id="3" name="Segnaposto contenuto 2"/>
          <p:cNvSpPr>
            <a:spLocks noGrp="1"/>
          </p:cNvSpPr>
          <p:nvPr>
            <p:ph idx="1"/>
          </p:nvPr>
        </p:nvSpPr>
        <p:spPr>
          <a:xfrm>
            <a:off x="507999" y="1571043"/>
            <a:ext cx="3199904" cy="4220739"/>
          </a:xfrm>
        </p:spPr>
        <p:txBody>
          <a:bodyPr>
            <a:normAutofit/>
          </a:bodyPr>
          <a:lstStyle/>
          <a:p>
            <a:pPr marL="0" indent="0">
              <a:lnSpc>
                <a:spcPct val="90000"/>
              </a:lnSpc>
              <a:buNone/>
            </a:pPr>
            <a:r>
              <a:rPr lang="it-IT" sz="1400" i="1" dirty="0"/>
              <a:t>… con un pezzo tratto da “Le città invisibili” di Italo Calvino: </a:t>
            </a:r>
            <a:endParaRPr lang="it-IT" sz="1400" dirty="0"/>
          </a:p>
          <a:p>
            <a:pPr marL="457200" lvl="1" indent="0">
              <a:lnSpc>
                <a:spcPct val="90000"/>
              </a:lnSpc>
              <a:buNone/>
            </a:pPr>
            <a:r>
              <a:rPr lang="it-IT" sz="1400" i="1" dirty="0"/>
              <a:t>Marco Polo descrive un ponte, pietra per pietra.</a:t>
            </a:r>
            <a:br>
              <a:rPr lang="it-IT" sz="1400" i="1" dirty="0"/>
            </a:br>
            <a:r>
              <a:rPr lang="it-IT" sz="1400" i="1" dirty="0"/>
              <a:t>Ma qual è la pietra che sostiene il ponte? Chiede </a:t>
            </a:r>
            <a:r>
              <a:rPr lang="it-IT" sz="1400" i="1" dirty="0" err="1"/>
              <a:t>KublaiKan</a:t>
            </a:r>
            <a:r>
              <a:rPr lang="it-IT" sz="1400" i="1" dirty="0"/>
              <a:t>.</a:t>
            </a:r>
            <a:br>
              <a:rPr lang="it-IT" sz="1400" i="1" dirty="0"/>
            </a:br>
            <a:r>
              <a:rPr lang="it-IT" sz="1400" i="1" dirty="0"/>
              <a:t>Il ponte non è sostenuto da questa o quella pietra, risponde Marco,</a:t>
            </a:r>
            <a:br>
              <a:rPr lang="it-IT" sz="1400" i="1" dirty="0"/>
            </a:br>
            <a:r>
              <a:rPr lang="it-IT" sz="1400" i="1" dirty="0"/>
              <a:t>ma dalla linea dell’arco che esse formano.</a:t>
            </a:r>
            <a:br>
              <a:rPr lang="it-IT" sz="1400" i="1" dirty="0"/>
            </a:br>
            <a:r>
              <a:rPr lang="it-IT" sz="1400" i="1" dirty="0" err="1"/>
              <a:t>KublaiKan</a:t>
            </a:r>
            <a:r>
              <a:rPr lang="it-IT" sz="1400" i="1" dirty="0"/>
              <a:t> rimane silenzioso, riflettendo. Poi soggiunge: Perché mi parli delle pietre? E’ solo dell’arco che m’importa.</a:t>
            </a:r>
            <a:br>
              <a:rPr lang="it-IT" sz="1400" i="1" dirty="0"/>
            </a:br>
            <a:r>
              <a:rPr lang="it-IT" sz="1400" i="1" dirty="0"/>
              <a:t>Polo rispose: Senza pietre non c’è arco.</a:t>
            </a:r>
          </a:p>
          <a:p>
            <a:pPr>
              <a:lnSpc>
                <a:spcPct val="90000"/>
              </a:lnSpc>
            </a:pPr>
            <a:endParaRPr lang="it-IT" sz="1400" dirty="0"/>
          </a:p>
          <a:p>
            <a:pPr>
              <a:lnSpc>
                <a:spcPct val="90000"/>
              </a:lnSpc>
            </a:pPr>
            <a:endParaRPr lang="it-IT" sz="1400"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5" name="CasellaDiTesto 4">
            <a:extLst>
              <a:ext uri="{FF2B5EF4-FFF2-40B4-BE49-F238E27FC236}">
                <a16:creationId xmlns:a16="http://schemas.microsoft.com/office/drawing/2014/main" id="{66B57205-2A31-4429-79DA-D3F449D3E439}"/>
              </a:ext>
            </a:extLst>
          </p:cNvPr>
          <p:cNvSpPr txBox="1"/>
          <p:nvPr/>
        </p:nvSpPr>
        <p:spPr>
          <a:xfrm>
            <a:off x="992183" y="5573519"/>
            <a:ext cx="6202538" cy="923330"/>
          </a:xfrm>
          <a:prstGeom prst="rect">
            <a:avLst/>
          </a:prstGeom>
          <a:noFill/>
        </p:spPr>
        <p:txBody>
          <a:bodyPr wrap="square" rtlCol="0">
            <a:spAutoFit/>
          </a:bodyPr>
          <a:lstStyle/>
          <a:p>
            <a:r>
              <a:rPr lang="it-IT" sz="1200" i="1" dirty="0">
                <a:solidFill>
                  <a:schemeClr val="tx1">
                    <a:lumMod val="65000"/>
                    <a:lumOff val="35000"/>
                  </a:schemeClr>
                </a:solidFill>
                <a:latin typeface="Raleway" pitchFamily="2" charset="0"/>
              </a:rPr>
              <a:t>… </a:t>
            </a:r>
            <a:r>
              <a:rPr lang="it-IT" sz="1200" b="0" i="1" dirty="0">
                <a:solidFill>
                  <a:schemeClr val="tx1">
                    <a:lumMod val="65000"/>
                    <a:lumOff val="35000"/>
                  </a:schemeClr>
                </a:solidFill>
                <a:effectLst/>
                <a:latin typeface="Raleway" pitchFamily="2" charset="0"/>
              </a:rPr>
              <a:t>se il linguaggio di chi parla sarà perspicuo, saranno i fatti a costituire un ponte tra punti di vista </a:t>
            </a:r>
            <a:r>
              <a:rPr lang="it-IT" sz="1200" i="1" dirty="0">
                <a:solidFill>
                  <a:schemeClr val="tx1">
                    <a:lumMod val="65000"/>
                    <a:lumOff val="35000"/>
                  </a:schemeClr>
                </a:solidFill>
                <a:latin typeface="Raleway" pitchFamily="2" charset="0"/>
              </a:rPr>
              <a:t>diversi. 	</a:t>
            </a:r>
            <a:r>
              <a:rPr lang="it-IT" sz="1200" dirty="0">
                <a:solidFill>
                  <a:srgbClr val="263238"/>
                </a:solidFill>
                <a:latin typeface="Raleway" pitchFamily="2" charset="0"/>
              </a:rPr>
              <a:t>									Wittgenstein</a:t>
            </a:r>
            <a:endParaRPr lang="it-IT" sz="1200" dirty="0"/>
          </a:p>
          <a:p>
            <a:endParaRPr lang="it-IT" dirty="0"/>
          </a:p>
        </p:txBody>
      </p:sp>
    </p:spTree>
    <p:extLst>
      <p:ext uri="{BB962C8B-B14F-4D97-AF65-F5344CB8AC3E}">
        <p14:creationId xmlns:p14="http://schemas.microsoft.com/office/powerpoint/2010/main" val="3694254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000126" y="609600"/>
            <a:ext cx="6447501" cy="1320800"/>
          </a:xfrm>
        </p:spPr>
        <p:txBody>
          <a:bodyPr>
            <a:normAutofit/>
          </a:bodyPr>
          <a:lstStyle/>
          <a:p>
            <a:r>
              <a:rPr lang="it-IT" dirty="0"/>
              <a:t>BIBLIOGRAFIA</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p:cNvSpPr>
            <a:spLocks noGrp="1"/>
          </p:cNvSpPr>
          <p:nvPr>
            <p:ph idx="1"/>
          </p:nvPr>
        </p:nvSpPr>
        <p:spPr>
          <a:xfrm>
            <a:off x="1000126" y="1340768"/>
            <a:ext cx="7388298" cy="5112569"/>
          </a:xfrm>
        </p:spPr>
        <p:txBody>
          <a:bodyPr>
            <a:normAutofit/>
          </a:bodyPr>
          <a:lstStyle/>
          <a:p>
            <a:pPr>
              <a:lnSpc>
                <a:spcPct val="90000"/>
              </a:lnSpc>
            </a:pPr>
            <a:r>
              <a:rPr lang="it-IT" sz="1500" dirty="0"/>
              <a:t>Sanavio E. (1991). </a:t>
            </a:r>
            <a:r>
              <a:rPr lang="it-IT" sz="1500" i="1" dirty="0"/>
              <a:t>Psicoterapia Cognitiva e Comportamentale</a:t>
            </a:r>
            <a:r>
              <a:rPr lang="it-IT" sz="1500" dirty="0"/>
              <a:t>. Roma: Carocci</a:t>
            </a:r>
          </a:p>
          <a:p>
            <a:pPr>
              <a:lnSpc>
                <a:spcPct val="90000"/>
              </a:lnSpc>
            </a:pPr>
            <a:r>
              <a:rPr lang="it-IT" sz="1500" dirty="0"/>
              <a:t>Anchisi R., </a:t>
            </a:r>
            <a:r>
              <a:rPr lang="it-IT" sz="1500" dirty="0" err="1"/>
              <a:t>Dessy</a:t>
            </a:r>
            <a:r>
              <a:rPr lang="it-IT" sz="1500" dirty="0"/>
              <a:t> M.G. (2015). </a:t>
            </a:r>
            <a:r>
              <a:rPr lang="it-IT" sz="1500" i="1" dirty="0"/>
              <a:t>Manuale per il colloquio psicologico</a:t>
            </a:r>
            <a:r>
              <a:rPr lang="it-IT" sz="1500" dirty="0"/>
              <a:t>. Franco Angeli. </a:t>
            </a:r>
          </a:p>
          <a:p>
            <a:pPr>
              <a:lnSpc>
                <a:spcPct val="90000"/>
              </a:lnSpc>
            </a:pPr>
            <a:r>
              <a:rPr lang="it-IT" sz="1500" dirty="0"/>
              <a:t>Anchisi R., </a:t>
            </a:r>
            <a:r>
              <a:rPr lang="it-IT" sz="1500" dirty="0" err="1"/>
              <a:t>Dessy</a:t>
            </a:r>
            <a:r>
              <a:rPr lang="it-IT" sz="1500" dirty="0"/>
              <a:t> M.G. (2017). </a:t>
            </a:r>
            <a:r>
              <a:rPr lang="it-IT" sz="1500" i="1" dirty="0"/>
              <a:t>Il Colloquio Clinico</a:t>
            </a:r>
            <a:r>
              <a:rPr lang="it-IT" sz="1500" dirty="0"/>
              <a:t>. </a:t>
            </a:r>
            <a:r>
              <a:rPr lang="it-IT" sz="1500" dirty="0" err="1"/>
              <a:t>Hogrefe</a:t>
            </a:r>
            <a:r>
              <a:rPr lang="it-IT" sz="1500" dirty="0"/>
              <a:t> Ed.</a:t>
            </a:r>
          </a:p>
          <a:p>
            <a:pPr>
              <a:lnSpc>
                <a:spcPct val="90000"/>
              </a:lnSpc>
            </a:pPr>
            <a:r>
              <a:rPr lang="it-IT" sz="1500" dirty="0"/>
              <a:t>Moderato P., </a:t>
            </a:r>
            <a:r>
              <a:rPr lang="it-IT" sz="1500" dirty="0" err="1"/>
              <a:t>Rovetto</a:t>
            </a:r>
            <a:r>
              <a:rPr lang="it-IT" sz="1500" dirty="0"/>
              <a:t> F. (2006). </a:t>
            </a:r>
            <a:r>
              <a:rPr lang="it-IT" sz="1500" i="1" dirty="0"/>
              <a:t>Psicologo: verso la professione</a:t>
            </a:r>
            <a:r>
              <a:rPr lang="it-IT" sz="1500" dirty="0"/>
              <a:t>. McGraw-Hill.</a:t>
            </a:r>
          </a:p>
          <a:p>
            <a:pPr>
              <a:lnSpc>
                <a:spcPct val="90000"/>
              </a:lnSpc>
            </a:pPr>
            <a:r>
              <a:rPr lang="it-IT" sz="1500" dirty="0"/>
              <a:t>Fine, S. F., </a:t>
            </a:r>
            <a:r>
              <a:rPr lang="it-IT" sz="1500" dirty="0" err="1"/>
              <a:t>Glasser</a:t>
            </a:r>
            <a:r>
              <a:rPr lang="it-IT" sz="1500" dirty="0"/>
              <a:t>, P.H. (1999). </a:t>
            </a:r>
            <a:r>
              <a:rPr lang="it-IT" sz="1500" i="1" dirty="0"/>
              <a:t>Il primo colloquio</a:t>
            </a:r>
            <a:r>
              <a:rPr lang="it-IT" sz="1500" dirty="0"/>
              <a:t>. McGraw Hill</a:t>
            </a:r>
          </a:p>
          <a:p>
            <a:pPr>
              <a:lnSpc>
                <a:spcPct val="90000"/>
              </a:lnSpc>
            </a:pPr>
            <a:r>
              <a:rPr lang="it-IT" sz="1500" dirty="0"/>
              <a:t>Cionini, L., (1991). </a:t>
            </a:r>
            <a:r>
              <a:rPr lang="it-IT" sz="1500" i="1" dirty="0"/>
              <a:t>Psicoterapia Cognitiva</a:t>
            </a:r>
            <a:r>
              <a:rPr lang="it-IT" sz="1500" dirty="0"/>
              <a:t>. La Nuova Italia Scientifica</a:t>
            </a:r>
          </a:p>
          <a:p>
            <a:pPr>
              <a:lnSpc>
                <a:spcPct val="90000"/>
              </a:lnSpc>
            </a:pPr>
            <a:r>
              <a:rPr lang="it-IT" sz="1500" dirty="0"/>
              <a:t>Del Corno, F., Lang, M. (1996). </a:t>
            </a:r>
            <a:r>
              <a:rPr lang="it-IT" sz="1500" i="1" dirty="0"/>
              <a:t>Modelli di colloquio in psicologia clinica</a:t>
            </a:r>
            <a:r>
              <a:rPr lang="it-IT" sz="1500" dirty="0"/>
              <a:t>. Franco Angeli. </a:t>
            </a:r>
          </a:p>
          <a:p>
            <a:pPr>
              <a:lnSpc>
                <a:spcPct val="90000"/>
              </a:lnSpc>
            </a:pPr>
            <a:r>
              <a:rPr lang="it-IT" sz="1500" dirty="0"/>
              <a:t>Montesarchio, G. (2002). </a:t>
            </a:r>
            <a:r>
              <a:rPr lang="it-IT" sz="1500" i="1" dirty="0"/>
              <a:t>Colloquio in corso</a:t>
            </a:r>
            <a:r>
              <a:rPr lang="it-IT" sz="1500" dirty="0"/>
              <a:t>. Franco Angeli</a:t>
            </a:r>
          </a:p>
          <a:p>
            <a:pPr>
              <a:lnSpc>
                <a:spcPct val="90000"/>
              </a:lnSpc>
            </a:pPr>
            <a:r>
              <a:rPr lang="it-IT" sz="1500" dirty="0" err="1"/>
              <a:t>Lis</a:t>
            </a:r>
            <a:r>
              <a:rPr lang="it-IT" sz="1500" dirty="0"/>
              <a:t>, A., Venuti, P., De Zordo M.R.(2009</a:t>
            </a:r>
            <a:r>
              <a:rPr lang="it-IT" sz="1500" i="1" dirty="0"/>
              <a:t>). Il colloquio come strumento psicologico. Ricerca, diagnosi, terapia</a:t>
            </a:r>
            <a:r>
              <a:rPr lang="it-IT" sz="1500" dirty="0"/>
              <a:t>. Giunti Edizioni.</a:t>
            </a:r>
          </a:p>
          <a:p>
            <a:pPr>
              <a:lnSpc>
                <a:spcPct val="90000"/>
              </a:lnSpc>
            </a:pPr>
            <a:r>
              <a:rPr lang="it-IT" sz="1500" dirty="0"/>
              <a:t>Ruggiero, G.M., Sassaroli, S. (2013). </a:t>
            </a:r>
            <a:r>
              <a:rPr lang="it-IT" sz="1500" i="1" dirty="0"/>
              <a:t>Il colloquio in psicoterapia cognitiva. Tecnica e pratica clinica</a:t>
            </a:r>
            <a:r>
              <a:rPr lang="it-IT" sz="1500" dirty="0"/>
              <a:t>. Raffaello Cortina Editore</a:t>
            </a:r>
          </a:p>
          <a:p>
            <a:pPr>
              <a:lnSpc>
                <a:spcPct val="90000"/>
              </a:lnSpc>
            </a:pPr>
            <a:endParaRPr lang="it-IT" sz="1500" dirty="0"/>
          </a:p>
          <a:p>
            <a:pPr>
              <a:lnSpc>
                <a:spcPct val="90000"/>
              </a:lnSpc>
            </a:pPr>
            <a:endParaRPr lang="it-IT" sz="1500" dirty="0"/>
          </a:p>
          <a:p>
            <a:pPr marL="0" indent="0">
              <a:lnSpc>
                <a:spcPct val="90000"/>
              </a:lnSpc>
              <a:buNone/>
            </a:pPr>
            <a:endParaRPr lang="it-IT" sz="1500" dirty="0"/>
          </a:p>
          <a:p>
            <a:pPr>
              <a:lnSpc>
                <a:spcPct val="90000"/>
              </a:lnSpc>
            </a:pPr>
            <a:endParaRPr lang="it-IT" sz="1500" dirty="0"/>
          </a:p>
          <a:p>
            <a:pPr>
              <a:lnSpc>
                <a:spcPct val="90000"/>
              </a:lnSpc>
            </a:pPr>
            <a:endParaRPr lang="it-IT" sz="1500"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343733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E61169-4DD9-19C2-10F0-3A376F6205A9}"/>
              </a:ext>
            </a:extLst>
          </p:cNvPr>
          <p:cNvSpPr txBox="1"/>
          <p:nvPr/>
        </p:nvSpPr>
        <p:spPr>
          <a:xfrm>
            <a:off x="395536" y="620688"/>
            <a:ext cx="8352928" cy="5786199"/>
          </a:xfrm>
          <a:prstGeom prst="rect">
            <a:avLst/>
          </a:prstGeom>
          <a:noFill/>
        </p:spPr>
        <p:txBody>
          <a:bodyPr wrap="square" rtlCol="0">
            <a:spAutoFit/>
          </a:bodyPr>
          <a:lstStyle/>
          <a:p>
            <a:pPr algn="just"/>
            <a:r>
              <a:rPr lang="it-IT" b="1" i="0" dirty="0">
                <a:solidFill>
                  <a:srgbClr val="504E4E"/>
                </a:solidFill>
                <a:effectLst/>
                <a:latin typeface="Muli"/>
              </a:rPr>
              <a:t>I cinque assiomi</a:t>
            </a:r>
            <a:endParaRPr lang="it-IT" b="0" i="0" dirty="0">
              <a:solidFill>
                <a:srgbClr val="504E4E"/>
              </a:solidFill>
              <a:effectLst/>
              <a:latin typeface="Muli"/>
            </a:endParaRPr>
          </a:p>
          <a:p>
            <a:pPr algn="just"/>
            <a:r>
              <a:rPr lang="it-IT" sz="1400" b="0" i="0" dirty="0">
                <a:solidFill>
                  <a:srgbClr val="504E4E"/>
                </a:solidFill>
                <a:effectLst/>
                <a:latin typeface="Muli"/>
              </a:rPr>
              <a:t>Nel suo testo “Pragmatica della comunicazione umana”, </a:t>
            </a:r>
            <a:r>
              <a:rPr lang="it-IT" sz="1400" b="0" i="0" dirty="0" err="1">
                <a:solidFill>
                  <a:srgbClr val="504E4E"/>
                </a:solidFill>
                <a:effectLst/>
                <a:latin typeface="Muli"/>
              </a:rPr>
              <a:t>Watzlawik</a:t>
            </a:r>
            <a:r>
              <a:rPr lang="it-IT" sz="1400" b="0" i="0" dirty="0">
                <a:solidFill>
                  <a:srgbClr val="504E4E"/>
                </a:solidFill>
                <a:effectLst/>
                <a:latin typeface="Muli"/>
              </a:rPr>
              <a:t> enunciò i cinque assiomi della comunicazione, cardini di una teoria tuttora accettata.</a:t>
            </a:r>
          </a:p>
          <a:p>
            <a:pPr algn="just"/>
            <a:r>
              <a:rPr lang="it-IT" sz="1400" b="1" i="0" dirty="0">
                <a:solidFill>
                  <a:srgbClr val="504E4E"/>
                </a:solidFill>
                <a:effectLst/>
                <a:latin typeface="Muli"/>
              </a:rPr>
              <a:t>1)</a:t>
            </a:r>
            <a:r>
              <a:rPr lang="it-IT" sz="1400" b="0" i="0" dirty="0">
                <a:solidFill>
                  <a:srgbClr val="504E4E"/>
                </a:solidFill>
                <a:effectLst/>
                <a:latin typeface="Muli"/>
              </a:rPr>
              <a:t> Non si può non comunicare. Anche il silenzio è comunicazione, anzi, in certe occasioni può dare messaggi molto forti.</a:t>
            </a:r>
          </a:p>
          <a:p>
            <a:pPr algn="just"/>
            <a:r>
              <a:rPr lang="it-IT" sz="1400" b="1" i="0" dirty="0">
                <a:solidFill>
                  <a:srgbClr val="504E4E"/>
                </a:solidFill>
                <a:effectLst/>
                <a:latin typeface="Muli"/>
              </a:rPr>
              <a:t>2)</a:t>
            </a:r>
            <a:r>
              <a:rPr lang="it-IT" sz="1400" b="0" i="0" dirty="0">
                <a:solidFill>
                  <a:srgbClr val="504E4E"/>
                </a:solidFill>
                <a:effectLst/>
                <a:latin typeface="Muli"/>
              </a:rPr>
              <a:t> Ogni messaggio ha un aspetto di contenuto e uno di relazione. Sarebbe come dire che in ogni comunicazione troviamo una informazione (contenuto) e un comando, o un invito, o una preghiera (relazione).</a:t>
            </a:r>
          </a:p>
          <a:p>
            <a:pPr algn="just"/>
            <a:r>
              <a:rPr lang="it-IT" sz="1400" b="1" i="0" dirty="0">
                <a:solidFill>
                  <a:srgbClr val="504E4E"/>
                </a:solidFill>
                <a:effectLst/>
                <a:latin typeface="Muli"/>
              </a:rPr>
              <a:t>3)</a:t>
            </a:r>
            <a:r>
              <a:rPr lang="it-IT" sz="1400" b="0" i="0" dirty="0">
                <a:solidFill>
                  <a:srgbClr val="504E4E"/>
                </a:solidFill>
                <a:effectLst/>
                <a:latin typeface="Muli"/>
              </a:rPr>
              <a:t> Una relazione va letta in funzione della punteggiatura delle sequenze di comunicazione. In una disputa, una delle cose più difficili è stabilire “chi ha cominciato”. In comunicazione, mettere la punteggiatura significa proprio fissare un inizio nello scambio dei messaggi.</a:t>
            </a:r>
          </a:p>
          <a:p>
            <a:pPr algn="just"/>
            <a:r>
              <a:rPr lang="it-IT" sz="1400" b="0" i="0" dirty="0">
                <a:solidFill>
                  <a:srgbClr val="504E4E"/>
                </a:solidFill>
                <a:effectLst/>
                <a:latin typeface="Muli"/>
              </a:rPr>
              <a:t>Nelle relazioni difficili, ogni interlocutore tende ad assegnare all’altro il ruolo di iniziatore della lite, e così si arriva facilmente a una escalation.</a:t>
            </a:r>
          </a:p>
          <a:p>
            <a:pPr algn="just"/>
            <a:r>
              <a:rPr lang="it-IT" sz="1400" b="1" i="0" dirty="0">
                <a:solidFill>
                  <a:srgbClr val="504E4E"/>
                </a:solidFill>
                <a:effectLst/>
                <a:latin typeface="Muli"/>
              </a:rPr>
              <a:t>4)</a:t>
            </a:r>
            <a:r>
              <a:rPr lang="it-IT" sz="1400" b="0" i="0" dirty="0">
                <a:solidFill>
                  <a:srgbClr val="504E4E"/>
                </a:solidFill>
                <a:effectLst/>
                <a:latin typeface="Muli"/>
              </a:rPr>
              <a:t> Si comunica sia con la modalità numerica, sia con quella analogica. Si mandano messaggi con il linguaggio (parlato, scritto), ma anche con gesti, espressioni, posture. È il cosiddetto linguaggio corporale, meno preciso, ma generalmente più sincero e a volte molto efficace.</a:t>
            </a:r>
          </a:p>
          <a:p>
            <a:pPr algn="just"/>
            <a:r>
              <a:rPr lang="it-IT" sz="1400" b="1" i="0" dirty="0">
                <a:solidFill>
                  <a:srgbClr val="504E4E"/>
                </a:solidFill>
                <a:effectLst/>
                <a:latin typeface="Muli"/>
              </a:rPr>
              <a:t>5)</a:t>
            </a:r>
            <a:r>
              <a:rPr lang="it-IT" sz="1400" b="0" i="0" dirty="0">
                <a:solidFill>
                  <a:srgbClr val="504E4E"/>
                </a:solidFill>
                <a:effectLst/>
                <a:latin typeface="Muli"/>
              </a:rPr>
              <a:t> Nella comunicazione tra due persone, le posizioni possono essere simmetriche o complementari. Comunicando, una persona può assumere due posizioni, che vengono dette one-up e one-down. La prima è una posizione attiva, di comando, la seconda una posizione di sottomissione. Le posizioni possono variare a ogni coppia di battute e nel singolo scambio possiamo rilevare posizioni complementari (uno è one-up e l’altro è one-down), ma anche simmetriche (entrambi up o entrambi down). </a:t>
            </a:r>
          </a:p>
          <a:p>
            <a:pPr algn="just"/>
            <a:endParaRPr lang="it-IT" sz="1400" b="0" i="0" dirty="0">
              <a:solidFill>
                <a:srgbClr val="504E4E"/>
              </a:solidFill>
              <a:effectLst/>
              <a:latin typeface="Muli"/>
            </a:endParaRPr>
          </a:p>
          <a:p>
            <a:pPr algn="just"/>
            <a:r>
              <a:rPr lang="it-IT" sz="1200" dirty="0">
                <a:solidFill>
                  <a:srgbClr val="504E4E"/>
                </a:solidFill>
                <a:latin typeface="Muli"/>
              </a:rPr>
              <a:t>Es.: </a:t>
            </a:r>
            <a:r>
              <a:rPr lang="it-IT" sz="1200" b="0" i="0" dirty="0">
                <a:solidFill>
                  <a:srgbClr val="504E4E"/>
                </a:solidFill>
                <a:effectLst/>
                <a:latin typeface="Muli"/>
              </a:rPr>
              <a:t>Sono entrambi down due fidanzati che tubano, sono tutte e due up due persone che discutono, senza necessariamente litigare. In una normale conversazione è possibile passare tranquillamente da posizioni simmetriche a posizioni complementari. Sono simmetrici il capo che dà ordini al dipendente (che non è per forza un travet servile) o il leader della compagnia, quello che decide che cosa si farà quella sera, rispetto ai suoi amici che hanno meno personalità. Di conseguenza, in farmacia il farmacista è costantemente one-up con il paziente, in forza delle sue conoscenze professionali, ma lo è anche quando convince gli amici a passare la serata a teatro o il pomeriggio allo stadio. È potere il </a:t>
            </a:r>
            <a:r>
              <a:rPr lang="it-IT" sz="1200" b="0" i="1" dirty="0">
                <a:solidFill>
                  <a:srgbClr val="504E4E"/>
                </a:solidFill>
                <a:effectLst/>
                <a:latin typeface="Muli"/>
              </a:rPr>
              <a:t>know </a:t>
            </a:r>
            <a:r>
              <a:rPr lang="it-IT" sz="1200" b="0" i="1" dirty="0" err="1">
                <a:solidFill>
                  <a:srgbClr val="504E4E"/>
                </a:solidFill>
                <a:effectLst/>
                <a:latin typeface="Muli"/>
              </a:rPr>
              <a:t>how</a:t>
            </a:r>
            <a:r>
              <a:rPr lang="it-IT" sz="1200" b="0" i="1" dirty="0">
                <a:solidFill>
                  <a:srgbClr val="504E4E"/>
                </a:solidFill>
                <a:effectLst/>
                <a:latin typeface="Muli"/>
              </a:rPr>
              <a:t> </a:t>
            </a:r>
            <a:r>
              <a:rPr lang="it-IT" sz="1200" b="0" i="0" dirty="0">
                <a:solidFill>
                  <a:srgbClr val="504E4E"/>
                </a:solidFill>
                <a:effectLst/>
                <a:latin typeface="Muli"/>
              </a:rPr>
              <a:t>ma lo è anche il carisma.</a:t>
            </a:r>
          </a:p>
        </p:txBody>
      </p:sp>
      <p:sp>
        <p:nvSpPr>
          <p:cNvPr id="3" name="Freccia a destra 2">
            <a:hlinkClick r:id="rId3" action="ppaction://hlinksldjump"/>
            <a:extLst>
              <a:ext uri="{FF2B5EF4-FFF2-40B4-BE49-F238E27FC236}">
                <a16:creationId xmlns:a16="http://schemas.microsoft.com/office/drawing/2014/main" id="{85174B48-D10A-7126-B414-DD298A9FE769}"/>
              </a:ext>
            </a:extLst>
          </p:cNvPr>
          <p:cNvSpPr/>
          <p:nvPr/>
        </p:nvSpPr>
        <p:spPr>
          <a:xfrm rot="10800000">
            <a:off x="4247964" y="6406886"/>
            <a:ext cx="540060" cy="334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4190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1A979-FE93-2F34-C61C-ECE77634FCC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7C5F77E-429D-7734-3036-DADF9147632C}"/>
              </a:ext>
            </a:extLst>
          </p:cNvPr>
          <p:cNvSpPr>
            <a:spLocks noGrp="1"/>
          </p:cNvSpPr>
          <p:nvPr>
            <p:ph type="title"/>
          </p:nvPr>
        </p:nvSpPr>
        <p:spPr/>
        <p:txBody>
          <a:bodyPr>
            <a:normAutofit fontScale="90000"/>
          </a:bodyPr>
          <a:lstStyle/>
          <a:p>
            <a:r>
              <a:rPr lang="it-IT" b="1" dirty="0"/>
              <a:t>Breve Storia del Colloquio Clinico</a:t>
            </a:r>
            <a:br>
              <a:rPr lang="it-IT" b="1" dirty="0"/>
            </a:br>
            <a:endParaRPr lang="it-IT" dirty="0"/>
          </a:p>
        </p:txBody>
      </p:sp>
      <p:sp>
        <p:nvSpPr>
          <p:cNvPr id="3" name="Segnaposto contenuto 2">
            <a:extLst>
              <a:ext uri="{FF2B5EF4-FFF2-40B4-BE49-F238E27FC236}">
                <a16:creationId xmlns:a16="http://schemas.microsoft.com/office/drawing/2014/main" id="{4A9DDDAF-E375-CCAF-B2DA-0028B1D662E0}"/>
              </a:ext>
            </a:extLst>
          </p:cNvPr>
          <p:cNvSpPr>
            <a:spLocks noGrp="1"/>
          </p:cNvSpPr>
          <p:nvPr>
            <p:ph idx="1"/>
          </p:nvPr>
        </p:nvSpPr>
        <p:spPr>
          <a:xfrm>
            <a:off x="609623" y="1739926"/>
            <a:ext cx="7418785" cy="3880773"/>
          </a:xfrm>
        </p:spPr>
        <p:txBody>
          <a:bodyPr>
            <a:normAutofit/>
          </a:bodyPr>
          <a:lstStyle/>
          <a:p>
            <a:pPr>
              <a:buFont typeface="Arial" panose="020B0604020202020204" pitchFamily="34" charset="0"/>
              <a:buChar char="•"/>
            </a:pPr>
            <a:r>
              <a:rPr lang="it-IT" b="1" dirty="0"/>
              <a:t>Carl Rogers (1940-1980):</a:t>
            </a:r>
            <a:r>
              <a:rPr lang="it-IT" dirty="0"/>
              <a:t> Enfasi sull’ascolto attivo e sulla relazione empatica.</a:t>
            </a:r>
          </a:p>
          <a:p>
            <a:r>
              <a:rPr lang="it-IT" sz="2400" b="1" dirty="0"/>
              <a:t>Fu il padre del colloquio psicologico non-direttivo</a:t>
            </a:r>
            <a:r>
              <a:rPr lang="it-IT" sz="2400" dirty="0"/>
              <a:t> (intervista centrata sul cliente), dove gli atteggiamenti di cui impadronirsi sono:</a:t>
            </a:r>
          </a:p>
          <a:p>
            <a:pPr marL="914400" lvl="1" indent="-457200"/>
            <a:r>
              <a:rPr lang="it-IT" sz="2000" dirty="0"/>
              <a:t>Congruenza e genuinità</a:t>
            </a:r>
          </a:p>
          <a:p>
            <a:pPr marL="914400" lvl="1" indent="-457200"/>
            <a:r>
              <a:rPr lang="it-IT" sz="2000" dirty="0"/>
              <a:t>La considerazione positiva incondizionata</a:t>
            </a:r>
          </a:p>
          <a:p>
            <a:pPr marL="914400" lvl="1" indent="-457200"/>
            <a:r>
              <a:rPr lang="it-IT" sz="2000" dirty="0"/>
              <a:t>La comprensione empatica del cliente</a:t>
            </a:r>
          </a:p>
          <a:p>
            <a:endParaRPr lang="it-IT" dirty="0"/>
          </a:p>
        </p:txBody>
      </p:sp>
      <p:sp>
        <p:nvSpPr>
          <p:cNvPr id="4" name="CasellaDiTesto 3">
            <a:extLst>
              <a:ext uri="{FF2B5EF4-FFF2-40B4-BE49-F238E27FC236}">
                <a16:creationId xmlns:a16="http://schemas.microsoft.com/office/drawing/2014/main" id="{75DE3ECF-652C-2D5E-2656-50C8D5A11906}"/>
              </a:ext>
            </a:extLst>
          </p:cNvPr>
          <p:cNvSpPr txBox="1"/>
          <p:nvPr/>
        </p:nvSpPr>
        <p:spPr>
          <a:xfrm>
            <a:off x="1622135" y="5253007"/>
            <a:ext cx="5159682" cy="1200329"/>
          </a:xfrm>
          <a:prstGeom prst="rect">
            <a:avLst/>
          </a:prstGeom>
          <a:noFill/>
        </p:spPr>
        <p:txBody>
          <a:bodyPr wrap="none" rtlCol="0">
            <a:spAutoFit/>
          </a:bodyPr>
          <a:lstStyle/>
          <a:p>
            <a:r>
              <a:rPr lang="it-IT" sz="2400" b="1" dirty="0">
                <a:solidFill>
                  <a:schemeClr val="accent2"/>
                </a:solidFill>
              </a:rPr>
              <a:t>Assenza di qualsiasi forma di giudizio </a:t>
            </a:r>
          </a:p>
          <a:p>
            <a:r>
              <a:rPr lang="it-IT" sz="2400" b="1" dirty="0">
                <a:solidFill>
                  <a:schemeClr val="accent2"/>
                </a:solidFill>
              </a:rPr>
              <a:t>verso valori anche deprecabili</a:t>
            </a:r>
            <a:br>
              <a:rPr lang="it-IT" sz="2400" dirty="0">
                <a:solidFill>
                  <a:schemeClr val="accent2"/>
                </a:solidFill>
              </a:rPr>
            </a:br>
            <a:endParaRPr lang="it-IT" sz="2400" dirty="0">
              <a:solidFill>
                <a:schemeClr val="accent2"/>
              </a:solidFill>
            </a:endParaRPr>
          </a:p>
        </p:txBody>
      </p:sp>
      <p:sp>
        <p:nvSpPr>
          <p:cNvPr id="5" name="Freccia a destra con strisce 4">
            <a:extLst>
              <a:ext uri="{FF2B5EF4-FFF2-40B4-BE49-F238E27FC236}">
                <a16:creationId xmlns:a16="http://schemas.microsoft.com/office/drawing/2014/main" id="{4AE61861-F6F6-78CB-33FA-4E2F0F838CB1}"/>
              </a:ext>
            </a:extLst>
          </p:cNvPr>
          <p:cNvSpPr/>
          <p:nvPr/>
        </p:nvSpPr>
        <p:spPr>
          <a:xfrm rot="2722929">
            <a:off x="657972" y="5172180"/>
            <a:ext cx="901676" cy="5129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4572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Breve storia del colloquio clinico</a:t>
            </a:r>
          </a:p>
        </p:txBody>
      </p:sp>
      <p:sp>
        <p:nvSpPr>
          <p:cNvPr id="3" name="Segnaposto contenuto 2"/>
          <p:cNvSpPr>
            <a:spLocks noGrp="1"/>
          </p:cNvSpPr>
          <p:nvPr>
            <p:ph idx="1"/>
          </p:nvPr>
        </p:nvSpPr>
        <p:spPr>
          <a:xfrm>
            <a:off x="609599" y="2132856"/>
            <a:ext cx="7055297" cy="4572000"/>
          </a:xfrm>
        </p:spPr>
        <p:txBody>
          <a:bodyPr>
            <a:normAutofit/>
          </a:bodyPr>
          <a:lstStyle/>
          <a:p>
            <a:r>
              <a:rPr lang="it-IT" b="1" dirty="0"/>
              <a:t>Sullivan</a:t>
            </a:r>
            <a:r>
              <a:rPr lang="it-IT" dirty="0"/>
              <a:t> (1954) Il colloquio psichiatrico</a:t>
            </a:r>
          </a:p>
          <a:p>
            <a:pPr lvl="1"/>
            <a:r>
              <a:rPr lang="it-IT" dirty="0"/>
              <a:t>Il colloquio è una «comunicazione vocale», nella quale assumono importanza rilevante il </a:t>
            </a:r>
            <a:r>
              <a:rPr lang="it-IT" b="1" dirty="0"/>
              <a:t>tono</a:t>
            </a:r>
            <a:r>
              <a:rPr lang="it-IT" dirty="0"/>
              <a:t> della voce, il </a:t>
            </a:r>
            <a:r>
              <a:rPr lang="it-IT" b="1" dirty="0"/>
              <a:t>ritmo</a:t>
            </a:r>
            <a:r>
              <a:rPr lang="it-IT" dirty="0"/>
              <a:t> del discorso, le </a:t>
            </a:r>
            <a:r>
              <a:rPr lang="it-IT" b="1" dirty="0"/>
              <a:t>difficoltà</a:t>
            </a:r>
            <a:r>
              <a:rPr lang="it-IT" dirty="0"/>
              <a:t> di enunciazione, in una parola i </a:t>
            </a:r>
            <a:r>
              <a:rPr lang="it-IT" b="1" dirty="0"/>
              <a:t>significati emotivi </a:t>
            </a:r>
            <a:r>
              <a:rPr lang="it-IT" dirty="0"/>
              <a:t>delle diverse parole e dei diversi gesti che entrambi i partner del colloquio esprimono durante l’incontro.</a:t>
            </a:r>
          </a:p>
          <a:p>
            <a:pPr marL="45720" indent="0">
              <a:buNone/>
            </a:pPr>
            <a:r>
              <a:rPr lang="it-IT" dirty="0"/>
              <a:t>Di qui l’esigenza di riservare continua attenzione a questi aspetti, in particolare alla sottostante </a:t>
            </a:r>
            <a:r>
              <a:rPr lang="it-IT" b="1" dirty="0"/>
              <a:t>dimensione emotiva </a:t>
            </a:r>
            <a:r>
              <a:rPr lang="it-IT" dirty="0"/>
              <a:t>ed ai loro possibili effetti di </a:t>
            </a:r>
            <a:r>
              <a:rPr lang="it-IT" b="1" dirty="0"/>
              <a:t>distorsione della comunicazione</a:t>
            </a:r>
            <a:r>
              <a:rPr lang="it-IT" dirty="0"/>
              <a:t>.</a:t>
            </a:r>
          </a:p>
        </p:txBody>
      </p:sp>
      <p:sp>
        <p:nvSpPr>
          <p:cNvPr id="4" name="CasellaDiTesto 3">
            <a:extLst>
              <a:ext uri="{FF2B5EF4-FFF2-40B4-BE49-F238E27FC236}">
                <a16:creationId xmlns:a16="http://schemas.microsoft.com/office/drawing/2014/main" id="{55F95E5D-FEBD-7957-460F-9F63B8A5503A}"/>
              </a:ext>
            </a:extLst>
          </p:cNvPr>
          <p:cNvSpPr txBox="1"/>
          <p:nvPr/>
        </p:nvSpPr>
        <p:spPr>
          <a:xfrm>
            <a:off x="1187624" y="6148946"/>
            <a:ext cx="5390899" cy="738664"/>
          </a:xfrm>
          <a:prstGeom prst="rect">
            <a:avLst/>
          </a:prstGeom>
          <a:noFill/>
        </p:spPr>
        <p:txBody>
          <a:bodyPr wrap="none" rtlCol="0">
            <a:spAutoFit/>
          </a:bodyPr>
          <a:lstStyle/>
          <a:p>
            <a:r>
              <a:rPr lang="it-IT" sz="1200" b="0" i="0" dirty="0">
                <a:solidFill>
                  <a:srgbClr val="054A76"/>
                </a:solidFill>
                <a:effectLst/>
                <a:latin typeface="News Cycle"/>
              </a:rPr>
              <a:t>Freud S. (1913). Inizio del trattamento, in </a:t>
            </a:r>
            <a:r>
              <a:rPr lang="it-IT" sz="1200" b="0" i="1" dirty="0">
                <a:solidFill>
                  <a:srgbClr val="054A76"/>
                </a:solidFill>
                <a:effectLst/>
                <a:latin typeface="News Cycle"/>
              </a:rPr>
              <a:t>Opere</a:t>
            </a:r>
            <a:r>
              <a:rPr lang="it-IT" sz="1200" b="0" i="0" dirty="0">
                <a:solidFill>
                  <a:srgbClr val="054A76"/>
                </a:solidFill>
                <a:effectLst/>
                <a:latin typeface="News Cycle"/>
              </a:rPr>
              <a:t>, Torino, Boringhieri, vol. VII, 1975.</a:t>
            </a:r>
          </a:p>
          <a:p>
            <a:pPr algn="l"/>
            <a:r>
              <a:rPr lang="it-IT" sz="1200" dirty="0">
                <a:solidFill>
                  <a:srgbClr val="054A76"/>
                </a:solidFill>
                <a:latin typeface="News Cycle"/>
              </a:rPr>
              <a:t>Sullivan H.S. (1954). Il colloquio psichiatrico.  9 ristampa gennaio 1991. Feltrinelli Ed.</a:t>
            </a:r>
            <a:endParaRPr lang="it-IT" sz="1200" b="0" i="0" dirty="0">
              <a:solidFill>
                <a:srgbClr val="054A76"/>
              </a:solidFill>
              <a:effectLst/>
              <a:latin typeface="News Cycle"/>
            </a:endParaRPr>
          </a:p>
          <a:p>
            <a:endParaRPr lang="it-IT" dirty="0"/>
          </a:p>
        </p:txBody>
      </p:sp>
    </p:spTree>
    <p:extLst>
      <p:ext uri="{BB962C8B-B14F-4D97-AF65-F5344CB8AC3E}">
        <p14:creationId xmlns:p14="http://schemas.microsoft.com/office/powerpoint/2010/main" val="403519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Sullivan: la reciprocità nella relazione terapeutica</a:t>
            </a:r>
          </a:p>
        </p:txBody>
      </p:sp>
      <p:sp>
        <p:nvSpPr>
          <p:cNvPr id="3" name="Segnaposto contenuto 2"/>
          <p:cNvSpPr>
            <a:spLocks noGrp="1"/>
          </p:cNvSpPr>
          <p:nvPr>
            <p:ph idx="1"/>
          </p:nvPr>
        </p:nvSpPr>
        <p:spPr>
          <a:xfrm>
            <a:off x="623713" y="2000024"/>
            <a:ext cx="6900615" cy="4572000"/>
          </a:xfrm>
        </p:spPr>
        <p:txBody>
          <a:bodyPr>
            <a:normAutofit/>
          </a:bodyPr>
          <a:lstStyle/>
          <a:p>
            <a:r>
              <a:rPr lang="it-IT" dirty="0"/>
              <a:t>Per </a:t>
            </a:r>
            <a:r>
              <a:rPr lang="it-IT" dirty="0" err="1"/>
              <a:t>Sullivan</a:t>
            </a:r>
            <a:r>
              <a:rPr lang="it-IT" dirty="0"/>
              <a:t> la comunicazione tra i due membri dell’incontro non avviene in un vuoto sociale, ma all’interno di un </a:t>
            </a:r>
            <a:r>
              <a:rPr lang="it-IT" b="1" dirty="0"/>
              <a:t>contesto</a:t>
            </a:r>
            <a:r>
              <a:rPr lang="it-IT" dirty="0"/>
              <a:t> (Kurt </a:t>
            </a:r>
            <a:r>
              <a:rPr lang="it-IT" dirty="0" err="1"/>
              <a:t>Lewin</a:t>
            </a:r>
            <a:r>
              <a:rPr lang="it-IT" dirty="0"/>
              <a:t> direbbe di un «campo») nel quale confluiscono le </a:t>
            </a:r>
            <a:r>
              <a:rPr lang="it-IT" b="1" dirty="0"/>
              <a:t>aspettative reciproche </a:t>
            </a:r>
            <a:r>
              <a:rPr lang="it-IT" dirty="0"/>
              <a:t>dell’intervistatore e dell’intervistato, i loro quadri di riferimento culturali, le loro </a:t>
            </a:r>
            <a:r>
              <a:rPr lang="it-IT" b="1" dirty="0"/>
              <a:t>diverse motivazioni </a:t>
            </a:r>
            <a:r>
              <a:rPr lang="it-IT" dirty="0"/>
              <a:t>all’incontro.</a:t>
            </a:r>
          </a:p>
          <a:p>
            <a:r>
              <a:rPr lang="it-IT" dirty="0"/>
              <a:t>Iniziano ad emergere concetti quali:</a:t>
            </a:r>
          </a:p>
          <a:p>
            <a:pPr lvl="1"/>
            <a:r>
              <a:rPr lang="it-IT" dirty="0"/>
              <a:t>Partecipazione attiva</a:t>
            </a:r>
          </a:p>
          <a:p>
            <a:pPr lvl="1"/>
            <a:r>
              <a:rPr lang="it-IT" dirty="0"/>
              <a:t>Processo bilaterale, di reciproca influenza</a:t>
            </a:r>
          </a:p>
          <a:p>
            <a:pPr lvl="1"/>
            <a:r>
              <a:rPr lang="it-IT" dirty="0"/>
              <a:t>Osservazione partecipante</a:t>
            </a:r>
          </a:p>
          <a:p>
            <a:pPr lvl="1"/>
            <a:r>
              <a:rPr lang="it-IT" dirty="0"/>
              <a:t>Rispetto</a:t>
            </a:r>
          </a:p>
          <a:p>
            <a:pPr lvl="1"/>
            <a:r>
              <a:rPr lang="it-IT" dirty="0"/>
              <a:t>Allineamento</a:t>
            </a:r>
          </a:p>
          <a:p>
            <a:pPr lvl="1"/>
            <a:r>
              <a:rPr lang="it-IT" dirty="0"/>
              <a:t>Concetto di fasi del colloquio</a:t>
            </a:r>
          </a:p>
        </p:txBody>
      </p:sp>
      <p:pic>
        <p:nvPicPr>
          <p:cNvPr id="4" name="Immagine 3"/>
          <p:cNvPicPr>
            <a:picLocks noChangeAspect="1"/>
          </p:cNvPicPr>
          <p:nvPr/>
        </p:nvPicPr>
        <p:blipFill>
          <a:blip r:embed="rId2"/>
          <a:stretch>
            <a:fillRect/>
          </a:stretch>
        </p:blipFill>
        <p:spPr>
          <a:xfrm>
            <a:off x="6948264" y="4286024"/>
            <a:ext cx="1282824" cy="1752429"/>
          </a:xfrm>
          <a:prstGeom prst="rect">
            <a:avLst/>
          </a:prstGeom>
        </p:spPr>
      </p:pic>
    </p:spTree>
    <p:extLst>
      <p:ext uri="{BB962C8B-B14F-4D97-AF65-F5344CB8AC3E}">
        <p14:creationId xmlns:p14="http://schemas.microsoft.com/office/powerpoint/2010/main" val="4226585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8467"/>
            <a:ext cx="3575050" cy="6866467"/>
            <a:chOff x="7425267" y="-8467"/>
            <a:chExt cx="4766733" cy="6866467"/>
          </a:xfrm>
        </p:grpSpPr>
        <p:cxnSp>
          <p:nvCxnSpPr>
            <p:cNvPr id="1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6"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0"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pSp>
      <p:sp>
        <p:nvSpPr>
          <p:cNvPr id="2" name="Titolo 1"/>
          <p:cNvSpPr>
            <a:spLocks noGrp="1"/>
          </p:cNvSpPr>
          <p:nvPr>
            <p:ph type="title"/>
          </p:nvPr>
        </p:nvSpPr>
        <p:spPr>
          <a:xfrm>
            <a:off x="489360" y="1382486"/>
            <a:ext cx="2660686" cy="4093028"/>
          </a:xfrm>
        </p:spPr>
        <p:txBody>
          <a:bodyPr anchor="ctr">
            <a:normAutofit/>
          </a:bodyPr>
          <a:lstStyle/>
          <a:p>
            <a:r>
              <a:rPr lang="it-IT" sz="3800">
                <a:solidFill>
                  <a:schemeClr val="accent1">
                    <a:lumMod val="75000"/>
                  </a:schemeClr>
                </a:solidFill>
              </a:rPr>
              <a:t>Le fasi secondo Sullivan (1954)</a:t>
            </a:r>
          </a:p>
        </p:txBody>
      </p:sp>
      <p:sp>
        <p:nvSpPr>
          <p:cNvPr id="22"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2A9D77C9-FC65-3B71-0A03-F0A64BF654EF}"/>
              </a:ext>
            </a:extLst>
          </p:cNvPr>
          <p:cNvGraphicFramePr>
            <a:graphicFrameLocks noGrp="1"/>
          </p:cNvGraphicFramePr>
          <p:nvPr>
            <p:ph idx="1"/>
            <p:extLst>
              <p:ext uri="{D42A27DB-BD31-4B8C-83A1-F6EECF244321}">
                <p14:modId xmlns:p14="http://schemas.microsoft.com/office/powerpoint/2010/main" val="1293347349"/>
              </p:ext>
            </p:extLst>
          </p:nvPr>
        </p:nvGraphicFramePr>
        <p:xfrm>
          <a:off x="3639407" y="944564"/>
          <a:ext cx="5019610"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4776290"/>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6A7ECD258A72B6449D6D1F887BEE86E8" ma:contentTypeVersion="11" ma:contentTypeDescription="Creare un nuovo documento." ma:contentTypeScope="" ma:versionID="5e9598971ce92c5681672d7b2771afa3">
  <xsd:schema xmlns:xsd="http://www.w3.org/2001/XMLSchema" xmlns:xs="http://www.w3.org/2001/XMLSchema" xmlns:p="http://schemas.microsoft.com/office/2006/metadata/properties" xmlns:ns3="0c7aeb7d-4e58-4e3d-8236-6a344e793f7a" xmlns:ns4="00f97c7a-02c6-42cf-a336-e8e37cec3ef5" targetNamespace="http://schemas.microsoft.com/office/2006/metadata/properties" ma:root="true" ma:fieldsID="ceb3484b284bb8aef52c8d276c2b361d" ns3:_="" ns4:_="">
    <xsd:import namespace="0c7aeb7d-4e58-4e3d-8236-6a344e793f7a"/>
    <xsd:import namespace="00f97c7a-02c6-42cf-a336-e8e37cec3ef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7aeb7d-4e58-4e3d-8236-6a344e793f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f97c7a-02c6-42cf-a336-e8e37cec3ef5"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element name="SharingHintHash" ma:index="14"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702384-67D1-4B68-8A49-75C86A92B20D}">
  <ds:schemaRefs>
    <ds:schemaRef ds:uri="http://schemas.microsoft.com/office/2006/metadata/properties"/>
    <ds:schemaRef ds:uri="0c7aeb7d-4e58-4e3d-8236-6a344e793f7a"/>
    <ds:schemaRef ds:uri="http://purl.org/dc/elements/1.1/"/>
    <ds:schemaRef ds:uri="00f97c7a-02c6-42cf-a336-e8e37cec3ef5"/>
    <ds:schemaRef ds:uri="http://schemas.openxmlformats.org/package/2006/metadata/core-properties"/>
    <ds:schemaRef ds:uri="http://purl.org/dc/term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F417946-8B39-4A8D-B36C-0227595332DF}">
  <ds:schemaRefs>
    <ds:schemaRef ds:uri="http://schemas.microsoft.com/sharepoint/v3/contenttype/forms"/>
  </ds:schemaRefs>
</ds:datastoreItem>
</file>

<file path=customXml/itemProps3.xml><?xml version="1.0" encoding="utf-8"?>
<ds:datastoreItem xmlns:ds="http://schemas.openxmlformats.org/officeDocument/2006/customXml" ds:itemID="{1FEB8B6F-7A70-4C91-98D8-7E7D8AE4DF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7aeb7d-4e58-4e3d-8236-6a344e793f7a"/>
    <ds:schemaRef ds:uri="00f97c7a-02c6-42cf-a336-e8e37cec3e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678</TotalTime>
  <Words>6036</Words>
  <Application>Microsoft Macintosh PowerPoint</Application>
  <PresentationFormat>Presentazione su schermo (4:3)</PresentationFormat>
  <Paragraphs>400</Paragraphs>
  <Slides>55</Slides>
  <Notes>22</Notes>
  <HiddenSlides>0</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55</vt:i4>
      </vt:variant>
    </vt:vector>
  </HeadingPairs>
  <TitlesOfParts>
    <vt:vector size="68" baseType="lpstr">
      <vt:lpstr>Arial</vt:lpstr>
      <vt:lpstr>Book Antiqua</vt:lpstr>
      <vt:lpstr>Calibri</vt:lpstr>
      <vt:lpstr>Century</vt:lpstr>
      <vt:lpstr>Franklin Gothic Book</vt:lpstr>
      <vt:lpstr>Muli</vt:lpstr>
      <vt:lpstr>News Cycle</vt:lpstr>
      <vt:lpstr>Open Sans</vt:lpstr>
      <vt:lpstr>Raleway</vt:lpstr>
      <vt:lpstr>Trebuchet MS</vt:lpstr>
      <vt:lpstr>Wingdings 3</vt:lpstr>
      <vt:lpstr>Struttura predefinita</vt:lpstr>
      <vt:lpstr>Sfaccettatura</vt:lpstr>
      <vt:lpstr>Linee guida per il primo colloquio nella TCC</vt:lpstr>
      <vt:lpstr>Presentazione standard di PowerPoint</vt:lpstr>
      <vt:lpstr>Cosa NON E’</vt:lpstr>
      <vt:lpstr>Cosa è … </vt:lpstr>
      <vt:lpstr>Breve Storia del Colloquio Clinico </vt:lpstr>
      <vt:lpstr>Breve Storia del Colloquio Clinico </vt:lpstr>
      <vt:lpstr>Breve storia del colloquio clinico</vt:lpstr>
      <vt:lpstr>Sullivan: la reciprocità nella relazione terapeutica</vt:lpstr>
      <vt:lpstr>Le fasi secondo Sullivan (1954)</vt:lpstr>
      <vt:lpstr>Kahn e Cannell (1968): variabile TEMPO </vt:lpstr>
      <vt:lpstr>Scuola di Palo Alto (1971)</vt:lpstr>
      <vt:lpstr>Breve storia del colloquio clinico</vt:lpstr>
      <vt:lpstr>LANG (2003): Obiettivi del colloquio </vt:lpstr>
      <vt:lpstr>Fasi del colloquio: dall’accoglienza alla definizione del contratto</vt:lpstr>
      <vt:lpstr>Nel contesto della terapia cognitivo-comportamentale, il colloquio segue una struttura ben definita, che può essere suddivisa in diverse fasi: </vt:lpstr>
      <vt:lpstr>Le fasi secondo Sanavio (1991)</vt:lpstr>
      <vt:lpstr>Le fasi secondo Sanavio (cont.)</vt:lpstr>
      <vt:lpstr>Le fasi secondo Sanavio</vt:lpstr>
      <vt:lpstr>Il primo contatto</vt:lpstr>
      <vt:lpstr>Scopo principale</vt:lpstr>
      <vt:lpstr>Finalità del primo colloquio</vt:lpstr>
      <vt:lpstr>Come si arriva al primo colloquio</vt:lpstr>
      <vt:lpstr>Presentazione standard di PowerPoint</vt:lpstr>
      <vt:lpstr>Presentazione standard di PowerPoint</vt:lpstr>
      <vt:lpstr>L’accoglienza</vt:lpstr>
      <vt:lpstr>L’accoglienza</vt:lpstr>
      <vt:lpstr>L’accoglienza</vt:lpstr>
      <vt:lpstr>Presentazione standard di PowerPoint</vt:lpstr>
      <vt:lpstr>L’analisi della domanda</vt:lpstr>
      <vt:lpstr>Gli stili più comuni di domanda</vt:lpstr>
      <vt:lpstr>Presentazione standard di PowerPoint</vt:lpstr>
      <vt:lpstr>Fra affermazioni di cambiamento ed affermazioni di resistenza</vt:lpstr>
      <vt:lpstr>Ambivalenza della domanda</vt:lpstr>
      <vt:lpstr>La richiesta paradossale</vt:lpstr>
      <vt:lpstr>Presentazione standard di PowerPoint</vt:lpstr>
      <vt:lpstr>Il contratto terapeutico</vt:lpstr>
      <vt:lpstr>Che tipo di domande</vt:lpstr>
      <vt:lpstr>Domande aperte</vt:lpstr>
      <vt:lpstr>Domande aperte</vt:lpstr>
      <vt:lpstr>Esempio di un colloquio a domande aperte</vt:lpstr>
      <vt:lpstr>Presentazione standard di PowerPoint</vt:lpstr>
      <vt:lpstr>Domande chiuse</vt:lpstr>
      <vt:lpstr>Domande chiuse</vt:lpstr>
      <vt:lpstr>Tecniche utili: Chiarificazione</vt:lpstr>
      <vt:lpstr>Tecniche utili: Chiarificazione - 2</vt:lpstr>
      <vt:lpstr>Tecniche utili: Conduzione</vt:lpstr>
      <vt:lpstr>Tecniche utili: Conduzione</vt:lpstr>
      <vt:lpstr>Criticità nella Relazione Terapeutica </vt:lpstr>
      <vt:lpstr>Tenere a mente che …</vt:lpstr>
      <vt:lpstr>Cosa fare </vt:lpstr>
      <vt:lpstr>Cosa non fare</vt:lpstr>
      <vt:lpstr>Ricordarsi di …</vt:lpstr>
      <vt:lpstr>Concludiamo</vt:lpstr>
      <vt:lpstr>BIBLIOGRAFIA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Linee guida per il primo colloquio nella TCC</dc:title>
  <dc:creator>Chifari Antonella</dc:creator>
  <cp:lastModifiedBy>Antonella Chifari</cp:lastModifiedBy>
  <cp:revision>15</cp:revision>
  <dcterms:created xsi:type="dcterms:W3CDTF">2020-04-17T18:09:50Z</dcterms:created>
  <dcterms:modified xsi:type="dcterms:W3CDTF">2025-02-18T10:39:43Z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0x0101006A7ECD258A72B6449D6D1F887BEE86E8</vt:lpwstr>
  </property>
</Properties>
</file>