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11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83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91412" y="1941067"/>
            <a:ext cx="6009175" cy="701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1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6262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6262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6262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31009" y="493735"/>
            <a:ext cx="7729981" cy="8451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6262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74249" y="1680971"/>
            <a:ext cx="8843500" cy="398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x3riLnaBy4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9BAF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693421DF-2C3D-440E-AA20-6C55362F4216}"/>
              </a:ext>
            </a:extLst>
          </p:cNvPr>
          <p:cNvSpPr/>
          <p:nvPr/>
        </p:nvSpPr>
        <p:spPr>
          <a:xfrm>
            <a:off x="990600" y="1447800"/>
            <a:ext cx="10515600" cy="3251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800" kern="0" dirty="0">
                <a:solidFill>
                  <a:srgbClr val="262626"/>
                </a:solidFill>
                <a:latin typeface="Trebuchet MS"/>
                <a:ea typeface="+mj-ea"/>
              </a:rPr>
              <a:t>GESTIONE DI CASI COMPLESSI E STRATEGIE TERAPEUTICHE BASATE SULLA SCHEMA THERAPY</a:t>
            </a:r>
            <a:endParaRPr lang="it-IT" dirty="0"/>
          </a:p>
        </p:txBody>
      </p:sp>
      <p:sp>
        <p:nvSpPr>
          <p:cNvPr id="4" name="object 4"/>
          <p:cNvSpPr txBox="1"/>
          <p:nvPr/>
        </p:nvSpPr>
        <p:spPr>
          <a:xfrm>
            <a:off x="184246" y="5634634"/>
            <a:ext cx="6292753" cy="975267"/>
          </a:xfrm>
          <a:prstGeom prst="rect">
            <a:avLst/>
          </a:prstGeom>
        </p:spPr>
        <p:txBody>
          <a:bodyPr vert="horz" wrap="square" lIns="0" tIns="1682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25"/>
              </a:spcBef>
            </a:pPr>
            <a:r>
              <a:rPr sz="2400" spc="32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400" spc="19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400" spc="5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400" spc="-24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400" spc="-36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2400" spc="-3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2400" spc="-4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400" spc="-7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400" spc="-95" dirty="0">
                <a:solidFill>
                  <a:srgbClr val="FFFFFF"/>
                </a:solidFill>
                <a:latin typeface="Trebuchet MS"/>
                <a:cs typeface="Trebuchet MS"/>
              </a:rPr>
              <a:t>IP</a:t>
            </a:r>
            <a:r>
              <a:rPr sz="2400" spc="-114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2400" spc="35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400" spc="-3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5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400" spc="135" dirty="0">
                <a:solidFill>
                  <a:srgbClr val="FFFFFF"/>
                </a:solidFill>
                <a:latin typeface="Trebuchet MS"/>
                <a:cs typeface="Trebuchet MS"/>
              </a:rPr>
              <a:t>IN</a:t>
            </a:r>
            <a:r>
              <a:rPr sz="2400" spc="-6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400" spc="-7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400" spc="-4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400" spc="-7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24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sz="2000" spc="25" dirty="0">
                <a:solidFill>
                  <a:srgbClr val="FFFFFF"/>
                </a:solidFill>
                <a:latin typeface="Trebuchet MS"/>
                <a:cs typeface="Trebuchet MS"/>
              </a:rPr>
              <a:t>RESPONSABILE</a:t>
            </a:r>
            <a:r>
              <a:rPr sz="20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DELL’ISTITU</a:t>
            </a:r>
            <a:r>
              <a:rPr lang="it-IT" sz="200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0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05" dirty="0">
                <a:solidFill>
                  <a:srgbClr val="FFFFFF"/>
                </a:solidFill>
                <a:latin typeface="Trebuchet MS"/>
                <a:cs typeface="Trebuchet MS"/>
              </a:rPr>
              <a:t>DI</a:t>
            </a:r>
            <a:r>
              <a:rPr sz="20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85" dirty="0">
                <a:solidFill>
                  <a:srgbClr val="FFFFFF"/>
                </a:solidFill>
                <a:latin typeface="Trebuchet MS"/>
                <a:cs typeface="Trebuchet MS"/>
              </a:rPr>
              <a:t>SCHEMA</a:t>
            </a:r>
            <a:r>
              <a:rPr sz="2000" spc="-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40" dirty="0">
                <a:solidFill>
                  <a:srgbClr val="FFFFFF"/>
                </a:solidFill>
                <a:latin typeface="Trebuchet MS"/>
                <a:cs typeface="Trebuchet MS"/>
              </a:rPr>
              <a:t>THERAPY</a:t>
            </a:r>
            <a:endParaRPr sz="20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29299" y="419100"/>
            <a:ext cx="217868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000" spc="-7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000" spc="4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IT</a:t>
            </a:r>
            <a:r>
              <a:rPr sz="2000" spc="11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000" spc="-8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000" spc="29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000" spc="-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000" spc="29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000" spc="14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000" spc="15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28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1134" y="396680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625"/>
              </a:spcBef>
            </a:pPr>
            <a:r>
              <a:rPr spc="185" dirty="0"/>
              <a:t>SUPERARE</a:t>
            </a:r>
            <a:r>
              <a:rPr spc="320" dirty="0"/>
              <a:t> </a:t>
            </a:r>
            <a:r>
              <a:rPr spc="-70" dirty="0"/>
              <a:t>I</a:t>
            </a:r>
            <a:r>
              <a:rPr spc="325" dirty="0"/>
              <a:t> </a:t>
            </a:r>
            <a:r>
              <a:rPr spc="340" dirty="0"/>
              <a:t>MODE</a:t>
            </a:r>
            <a:r>
              <a:rPr spc="325" dirty="0"/>
              <a:t> </a:t>
            </a:r>
            <a:r>
              <a:rPr spc="229" dirty="0"/>
              <a:t>DI</a:t>
            </a:r>
            <a:r>
              <a:rPr spc="325" dirty="0"/>
              <a:t> </a:t>
            </a:r>
            <a:r>
              <a:rPr spc="355" dirty="0"/>
              <a:t>COPING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00782" y="2418588"/>
            <a:ext cx="8589645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60" dirty="0">
                <a:latin typeface="Trebuchet MS"/>
                <a:cs typeface="Trebuchet MS"/>
              </a:rPr>
              <a:t>Porre </a:t>
            </a:r>
            <a:r>
              <a:rPr sz="2000" spc="-114" dirty="0">
                <a:latin typeface="Trebuchet MS"/>
                <a:cs typeface="Trebuchet MS"/>
              </a:rPr>
              <a:t>attenzione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19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come</a:t>
            </a:r>
            <a:r>
              <a:rPr sz="2000" spc="-85" dirty="0">
                <a:latin typeface="Trebuchet MS"/>
                <a:cs typeface="Trebuchet MS"/>
              </a:rPr>
              <a:t> si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sente</a:t>
            </a:r>
            <a:r>
              <a:rPr sz="2000" spc="-10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terapeuta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fronte</a:t>
            </a:r>
            <a:r>
              <a:rPr sz="2000" spc="-10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19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quella</a:t>
            </a:r>
            <a:r>
              <a:rPr sz="2000" spc="31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parte</a:t>
            </a:r>
            <a:r>
              <a:rPr sz="2000" spc="38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 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50" dirty="0">
                <a:latin typeface="Trebuchet MS"/>
                <a:cs typeface="Trebuchet MS"/>
              </a:rPr>
              <a:t>Vi </a:t>
            </a:r>
            <a:r>
              <a:rPr sz="2000" spc="-30" dirty="0">
                <a:latin typeface="Trebuchet MS"/>
                <a:cs typeface="Trebuchet MS"/>
              </a:rPr>
              <a:t>possono </a:t>
            </a:r>
            <a:r>
              <a:rPr sz="2000" spc="-90" dirty="0">
                <a:latin typeface="Trebuchet MS"/>
                <a:cs typeface="Trebuchet MS"/>
              </a:rPr>
              <a:t>essere </a:t>
            </a:r>
            <a:r>
              <a:rPr sz="2000" spc="-110" dirty="0">
                <a:latin typeface="Trebuchet MS"/>
                <a:cs typeface="Trebuchet MS"/>
              </a:rPr>
              <a:t>due </a:t>
            </a:r>
            <a:r>
              <a:rPr sz="2000" spc="-80" dirty="0">
                <a:latin typeface="Trebuchet MS"/>
                <a:cs typeface="Trebuchet MS"/>
              </a:rPr>
              <a:t>modi per </a:t>
            </a:r>
            <a:r>
              <a:rPr sz="2000" spc="-95" dirty="0">
                <a:latin typeface="Trebuchet MS"/>
                <a:cs typeface="Trebuchet MS"/>
              </a:rPr>
              <a:t>superare un </a:t>
            </a:r>
            <a:r>
              <a:rPr sz="2000" spc="-15" dirty="0">
                <a:latin typeface="Trebuchet MS"/>
                <a:cs typeface="Trebuchet MS"/>
              </a:rPr>
              <a:t>Mode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80" dirty="0">
                <a:latin typeface="Trebuchet MS"/>
                <a:cs typeface="Trebuchet MS"/>
              </a:rPr>
              <a:t>Coping: </a:t>
            </a:r>
            <a:r>
              <a:rPr sz="2000" spc="-55" dirty="0">
                <a:latin typeface="Trebuchet MS"/>
                <a:cs typeface="Trebuchet MS"/>
              </a:rPr>
              <a:t>uno </a:t>
            </a:r>
            <a:r>
              <a:rPr sz="2000" spc="-90" dirty="0">
                <a:latin typeface="Trebuchet MS"/>
                <a:cs typeface="Trebuchet MS"/>
              </a:rPr>
              <a:t>diretto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290" dirty="0">
                <a:latin typeface="Trebuchet MS"/>
                <a:cs typeface="Trebuchet MS"/>
              </a:rPr>
              <a:t>NON </a:t>
            </a:r>
            <a:r>
              <a:rPr sz="2000" spc="-120" dirty="0">
                <a:latin typeface="Trebuchet MS"/>
                <a:cs typeface="Trebuchet MS"/>
              </a:rPr>
              <a:t>prevede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120" dirty="0">
                <a:latin typeface="Trebuchet MS"/>
                <a:cs typeface="Trebuchet MS"/>
              </a:rPr>
              <a:t>parlare </a:t>
            </a:r>
            <a:r>
              <a:rPr sz="2000" spc="-65" dirty="0">
                <a:latin typeface="Trebuchet MS"/>
                <a:cs typeface="Trebuchet MS"/>
              </a:rPr>
              <a:t>con </a:t>
            </a:r>
            <a:r>
              <a:rPr sz="2000" spc="-145" dirty="0">
                <a:latin typeface="Trebuchet MS"/>
                <a:cs typeface="Trebuchet MS"/>
              </a:rPr>
              <a:t>il </a:t>
            </a:r>
            <a:r>
              <a:rPr sz="2000" spc="-15" dirty="0">
                <a:latin typeface="Trebuchet MS"/>
                <a:cs typeface="Trebuchet MS"/>
              </a:rPr>
              <a:t>Mode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45" dirty="0">
                <a:latin typeface="Trebuchet MS"/>
                <a:cs typeface="Trebuchet MS"/>
              </a:rPr>
              <a:t>Coping </a:t>
            </a:r>
            <a:r>
              <a:rPr sz="2000" spc="-114" dirty="0">
                <a:latin typeface="Trebuchet MS"/>
                <a:cs typeface="Trebuchet MS"/>
              </a:rPr>
              <a:t>ed </a:t>
            </a:r>
            <a:r>
              <a:rPr sz="2000" spc="-55" dirty="0">
                <a:latin typeface="Trebuchet MS"/>
                <a:cs typeface="Trebuchet MS"/>
              </a:rPr>
              <a:t>uno </a:t>
            </a:r>
            <a:r>
              <a:rPr sz="2000" spc="-95" dirty="0">
                <a:latin typeface="Trebuchet MS"/>
                <a:cs typeface="Trebuchet MS"/>
              </a:rPr>
              <a:t>indiretto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120" dirty="0">
                <a:latin typeface="Trebuchet MS"/>
                <a:cs typeface="Trebuchet MS"/>
              </a:rPr>
              <a:t>prevede </a:t>
            </a:r>
            <a:r>
              <a:rPr sz="2000" spc="-110" dirty="0">
                <a:latin typeface="Trebuchet MS"/>
                <a:cs typeface="Trebuchet MS"/>
              </a:rPr>
              <a:t>di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-155" dirty="0">
                <a:latin typeface="Trebuchet MS"/>
                <a:cs typeface="Trebuchet MS"/>
              </a:rPr>
              <a:t>fare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spazio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ad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un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dialogo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con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questa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parte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55" dirty="0">
                <a:latin typeface="Trebuchet MS"/>
                <a:cs typeface="Trebuchet MS"/>
              </a:rPr>
              <a:t>Può </a:t>
            </a:r>
            <a:r>
              <a:rPr sz="2000" spc="-90" dirty="0">
                <a:latin typeface="Trebuchet MS"/>
                <a:cs typeface="Trebuchet MS"/>
              </a:rPr>
              <a:t>essere </a:t>
            </a:r>
            <a:r>
              <a:rPr sz="2000" spc="-135" dirty="0">
                <a:latin typeface="Trebuchet MS"/>
                <a:cs typeface="Trebuchet MS"/>
              </a:rPr>
              <a:t>utile </a:t>
            </a:r>
            <a:r>
              <a:rPr sz="2000" spc="-125" dirty="0">
                <a:latin typeface="Trebuchet MS"/>
                <a:cs typeface="Trebuchet MS"/>
              </a:rPr>
              <a:t>tentare </a:t>
            </a:r>
            <a:r>
              <a:rPr sz="2000" spc="-95" dirty="0">
                <a:latin typeface="Trebuchet MS"/>
                <a:cs typeface="Trebuchet MS"/>
              </a:rPr>
              <a:t>un </a:t>
            </a:r>
            <a:r>
              <a:rPr sz="2000" spc="-90" dirty="0">
                <a:latin typeface="Trebuchet MS"/>
                <a:cs typeface="Trebuchet MS"/>
              </a:rPr>
              <a:t>Bypass </a:t>
            </a:r>
            <a:r>
              <a:rPr sz="2000" spc="-40" dirty="0">
                <a:latin typeface="Trebuchet MS"/>
                <a:cs typeface="Trebuchet MS"/>
              </a:rPr>
              <a:t>Diretto </a:t>
            </a:r>
            <a:r>
              <a:rPr sz="2000" spc="-195" dirty="0">
                <a:latin typeface="Trebuchet MS"/>
                <a:cs typeface="Trebuchet MS"/>
              </a:rPr>
              <a:t>e, </a:t>
            </a:r>
            <a:r>
              <a:rPr sz="2000" spc="-130" dirty="0">
                <a:latin typeface="Trebuchet MS"/>
                <a:cs typeface="Trebuchet MS"/>
              </a:rPr>
              <a:t>nel </a:t>
            </a:r>
            <a:r>
              <a:rPr sz="2000" spc="-85" dirty="0">
                <a:latin typeface="Trebuchet MS"/>
                <a:cs typeface="Trebuchet MS"/>
              </a:rPr>
              <a:t>caso </a:t>
            </a:r>
            <a:r>
              <a:rPr sz="2000" spc="-114" dirty="0">
                <a:latin typeface="Trebuchet MS"/>
                <a:cs typeface="Trebuchet MS"/>
              </a:rPr>
              <a:t>in cui </a:t>
            </a:r>
            <a:r>
              <a:rPr sz="2000" spc="-145" dirty="0">
                <a:latin typeface="Trebuchet MS"/>
                <a:cs typeface="Trebuchet MS"/>
              </a:rPr>
              <a:t>il </a:t>
            </a:r>
            <a:r>
              <a:rPr sz="2000" spc="-15" dirty="0">
                <a:latin typeface="Trebuchet MS"/>
                <a:cs typeface="Trebuchet MS"/>
              </a:rPr>
              <a:t>Mode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45" dirty="0">
                <a:latin typeface="Trebuchet MS"/>
                <a:cs typeface="Trebuchet MS"/>
              </a:rPr>
              <a:t>Coping 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r</a:t>
            </a:r>
            <a:r>
              <a:rPr sz="2000" spc="-65" dirty="0">
                <a:latin typeface="Trebuchet MS"/>
                <a:cs typeface="Trebuchet MS"/>
              </a:rPr>
              <a:t>e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00" dirty="0">
                <a:latin typeface="Trebuchet MS"/>
                <a:cs typeface="Trebuchet MS"/>
              </a:rPr>
              <a:t>,</a:t>
            </a:r>
            <a:r>
              <a:rPr sz="2000" spc="-260" dirty="0">
                <a:latin typeface="Trebuchet MS"/>
                <a:cs typeface="Trebuchet MS"/>
              </a:rPr>
              <a:t> </a:t>
            </a:r>
            <a:r>
              <a:rPr sz="2000" spc="-175" dirty="0">
                <a:latin typeface="Trebuchet MS"/>
                <a:cs typeface="Trebuchet MS"/>
              </a:rPr>
              <a:t>f</a:t>
            </a:r>
            <a:r>
              <a:rPr sz="2000" spc="-225" dirty="0">
                <a:latin typeface="Trebuchet MS"/>
                <a:cs typeface="Trebuchet MS"/>
              </a:rPr>
              <a:t>e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40" dirty="0">
                <a:latin typeface="Trebuchet MS"/>
                <a:cs typeface="Trebuchet MS"/>
              </a:rPr>
              <a:t>s</a:t>
            </a:r>
            <a:r>
              <a:rPr sz="2000" spc="-135" dirty="0">
                <a:latin typeface="Trebuchet MS"/>
                <a:cs typeface="Trebuchet MS"/>
              </a:rPr>
              <a:t>i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160" dirty="0">
                <a:latin typeface="Trebuchet MS"/>
                <a:cs typeface="Trebuchet MS"/>
              </a:rPr>
              <a:t>a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co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50" dirty="0">
                <a:latin typeface="Trebuchet MS"/>
                <a:cs typeface="Trebuchet MS"/>
              </a:rPr>
              <a:t>esso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1134" y="396680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L="732790">
              <a:lnSpc>
                <a:spcPct val="100000"/>
              </a:lnSpc>
              <a:spcBef>
                <a:spcPts val="1625"/>
              </a:spcBef>
            </a:pPr>
            <a:r>
              <a:rPr spc="135" dirty="0"/>
              <a:t>BYPASS</a:t>
            </a:r>
            <a:r>
              <a:rPr spc="335" dirty="0"/>
              <a:t> </a:t>
            </a:r>
            <a:r>
              <a:rPr spc="245" dirty="0"/>
              <a:t>DIRETTO</a:t>
            </a:r>
            <a:r>
              <a:rPr spc="335" dirty="0"/>
              <a:t> </a:t>
            </a:r>
            <a:r>
              <a:rPr spc="190" dirty="0"/>
              <a:t>DEI</a:t>
            </a:r>
            <a:r>
              <a:rPr spc="335" dirty="0"/>
              <a:t> </a:t>
            </a:r>
            <a:r>
              <a:rPr spc="340" dirty="0"/>
              <a:t>MODE </a:t>
            </a:r>
            <a:r>
              <a:rPr spc="229" dirty="0"/>
              <a:t>DI</a:t>
            </a:r>
            <a:r>
              <a:rPr spc="335" dirty="0"/>
              <a:t> </a:t>
            </a:r>
            <a:r>
              <a:rPr spc="320" dirty="0"/>
              <a:t>COPING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00782" y="2217420"/>
            <a:ext cx="8589010" cy="3073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40" dirty="0">
                <a:latin typeface="Trebuchet MS"/>
                <a:cs typeface="Trebuchet MS"/>
              </a:rPr>
              <a:t>U</a:t>
            </a:r>
            <a:r>
              <a:rPr sz="2000" spc="30" dirty="0">
                <a:latin typeface="Trebuchet MS"/>
                <a:cs typeface="Trebuchet MS"/>
              </a:rPr>
              <a:t>s</a:t>
            </a:r>
            <a:r>
              <a:rPr sz="2000" spc="-110" dirty="0">
                <a:latin typeface="Trebuchet MS"/>
                <a:cs typeface="Trebuchet MS"/>
              </a:rPr>
              <a:t>a</a:t>
            </a:r>
            <a:r>
              <a:rPr sz="2000" spc="-12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l</a:t>
            </a:r>
            <a:r>
              <a:rPr sz="2000" spc="-225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14" dirty="0">
                <a:latin typeface="Trebuchet MS"/>
                <a:cs typeface="Trebuchet MS"/>
              </a:rPr>
              <a:t>ne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te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225" dirty="0">
                <a:latin typeface="Trebuchet MS"/>
                <a:cs typeface="Trebuchet MS"/>
              </a:rPr>
              <a:t>a</a:t>
            </a:r>
            <a:r>
              <a:rPr sz="2000" spc="-125" dirty="0">
                <a:latin typeface="Trebuchet MS"/>
                <a:cs typeface="Trebuchet MS"/>
              </a:rPr>
              <a:t>pe</a:t>
            </a:r>
            <a:r>
              <a:rPr sz="2000" spc="-130" dirty="0">
                <a:latin typeface="Trebuchet MS"/>
                <a:cs typeface="Trebuchet MS"/>
              </a:rPr>
              <a:t>u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00" dirty="0">
                <a:latin typeface="Trebuchet MS"/>
                <a:cs typeface="Trebuchet MS"/>
              </a:rPr>
              <a:t>:</a:t>
            </a:r>
            <a:endParaRPr sz="200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000" spc="-105" dirty="0">
                <a:latin typeface="Trebuchet MS"/>
                <a:cs typeface="Trebuchet MS"/>
              </a:rPr>
              <a:t>Sintonizzazione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emotiva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con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la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parte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nascosta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(Parte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Bambina)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rebuchet MS"/>
              <a:buAutoNum type="arabicPeriod"/>
            </a:pPr>
            <a:endParaRPr sz="2050">
              <a:latin typeface="Trebuchet MS"/>
              <a:cs typeface="Trebuchet MS"/>
            </a:endParaRPr>
          </a:p>
          <a:p>
            <a:pPr marL="469900" marR="5715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  <a:tab pos="1333500" algn="l"/>
                <a:tab pos="2608580" algn="l"/>
                <a:tab pos="3920490" algn="l"/>
                <a:tab pos="4204970" algn="l"/>
                <a:tab pos="5871845" algn="l"/>
                <a:tab pos="6197600" algn="l"/>
                <a:tab pos="6906259" algn="l"/>
                <a:tab pos="7943215" algn="l"/>
              </a:tabLst>
            </a:pPr>
            <a:r>
              <a:rPr sz="2000" spc="-125" dirty="0">
                <a:latin typeface="Trebuchet MS"/>
                <a:cs typeface="Trebuchet MS"/>
              </a:rPr>
              <a:t>L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150" dirty="0">
                <a:latin typeface="Trebuchet MS"/>
                <a:cs typeface="Trebuchet MS"/>
              </a:rPr>
              <a:t>v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45" dirty="0">
                <a:latin typeface="Trebuchet MS"/>
                <a:cs typeface="Trebuchet MS"/>
              </a:rPr>
              <a:t>r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60" dirty="0">
                <a:latin typeface="Trebuchet MS"/>
                <a:cs typeface="Trebuchet MS"/>
              </a:rPr>
              <a:t>g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50" dirty="0">
                <a:latin typeface="Trebuchet MS"/>
                <a:cs typeface="Trebuchet MS"/>
              </a:rPr>
              <a:t>v</a:t>
            </a:r>
            <a:r>
              <a:rPr sz="2000" spc="-35" dirty="0">
                <a:latin typeface="Trebuchet MS"/>
                <a:cs typeface="Trebuchet MS"/>
              </a:rPr>
              <a:t>o</a:t>
            </a:r>
            <a:r>
              <a:rPr sz="2000" spc="-300" dirty="0">
                <a:latin typeface="Trebuchet MS"/>
                <a:cs typeface="Trebuchet MS"/>
              </a:rPr>
              <a:t>,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35" dirty="0">
                <a:latin typeface="Trebuchet MS"/>
                <a:cs typeface="Trebuchet MS"/>
              </a:rPr>
              <a:t>n</a:t>
            </a:r>
            <a:r>
              <a:rPr sz="2000" spc="-40" dirty="0">
                <a:latin typeface="Trebuchet MS"/>
                <a:cs typeface="Trebuchet MS"/>
              </a:rPr>
              <a:t>o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50" dirty="0">
                <a:latin typeface="Trebuchet MS"/>
                <a:cs typeface="Trebuchet MS"/>
              </a:rPr>
              <a:t>na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25" dirty="0">
                <a:latin typeface="Trebuchet MS"/>
                <a:cs typeface="Trebuchet MS"/>
              </a:rPr>
              <a:t>pe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50" dirty="0">
                <a:latin typeface="Trebuchet MS"/>
                <a:cs typeface="Trebuchet MS"/>
              </a:rPr>
              <a:t>n</a:t>
            </a:r>
            <a:r>
              <a:rPr sz="2000" spc="-85" dirty="0">
                <a:latin typeface="Trebuchet MS"/>
                <a:cs typeface="Trebuchet MS"/>
              </a:rPr>
              <a:t>i</a:t>
            </a:r>
            <a:r>
              <a:rPr sz="2000" spc="-210" dirty="0">
                <a:latin typeface="Trebuchet MS"/>
                <a:cs typeface="Trebuchet MS"/>
              </a:rPr>
              <a:t>f</a:t>
            </a:r>
            <a:r>
              <a:rPr sz="2000" spc="-170" dirty="0">
                <a:latin typeface="Trebuchet MS"/>
                <a:cs typeface="Trebuchet MS"/>
              </a:rPr>
              <a:t>i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35" dirty="0">
                <a:latin typeface="Trebuchet MS"/>
                <a:cs typeface="Trebuchet MS"/>
              </a:rPr>
              <a:t>l</a:t>
            </a:r>
            <a:r>
              <a:rPr sz="2000" spc="-225" dirty="0">
                <a:latin typeface="Trebuchet MS"/>
                <a:cs typeface="Trebuchet MS"/>
              </a:rPr>
              <a:t>a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160" dirty="0">
                <a:latin typeface="Trebuchet MS"/>
                <a:cs typeface="Trebuchet MS"/>
              </a:rPr>
              <a:t>a</a:t>
            </a:r>
            <a:r>
              <a:rPr sz="2000" spc="4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te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50" dirty="0">
                <a:latin typeface="Trebuchet MS"/>
                <a:cs typeface="Trebuchet MS"/>
              </a:rPr>
              <a:t>na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75" dirty="0">
                <a:latin typeface="Trebuchet MS"/>
                <a:cs typeface="Trebuchet MS"/>
              </a:rPr>
              <a:t>(</a:t>
            </a:r>
            <a:r>
              <a:rPr sz="2000" spc="-110" dirty="0">
                <a:latin typeface="Trebuchet MS"/>
                <a:cs typeface="Trebuchet MS"/>
              </a:rPr>
              <a:t>P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4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-95" dirty="0">
                <a:latin typeface="Trebuchet MS"/>
                <a:cs typeface="Trebuchet MS"/>
              </a:rPr>
              <a:t>e  </a:t>
            </a:r>
            <a:r>
              <a:rPr sz="2000" spc="-125" dirty="0">
                <a:latin typeface="Trebuchet MS"/>
                <a:cs typeface="Trebuchet MS"/>
              </a:rPr>
              <a:t>Bambina)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rebuchet MS"/>
              <a:buAutoNum type="arabicPeriod"/>
            </a:pPr>
            <a:endParaRPr sz="2050">
              <a:latin typeface="Trebuchet MS"/>
              <a:cs typeface="Trebuchet MS"/>
            </a:endParaRPr>
          </a:p>
          <a:p>
            <a:pPr marL="469900" marR="508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  <a:tab pos="2333625" algn="l"/>
                <a:tab pos="2607310" algn="l"/>
                <a:tab pos="3742054" algn="l"/>
                <a:tab pos="4386580" algn="l"/>
                <a:tab pos="5168265" algn="l"/>
                <a:tab pos="5683250" algn="l"/>
                <a:tab pos="6414770" algn="l"/>
                <a:tab pos="6918325" algn="l"/>
                <a:tab pos="7183755" algn="l"/>
                <a:tab pos="8225790" algn="l"/>
              </a:tabLst>
            </a:pPr>
            <a:r>
              <a:rPr sz="2000" spc="150" dirty="0">
                <a:latin typeface="Trebuchet MS"/>
                <a:cs typeface="Trebuchet MS"/>
              </a:rPr>
              <a:t>A</a:t>
            </a:r>
            <a:r>
              <a:rPr sz="2000" spc="-130" dirty="0">
                <a:latin typeface="Trebuchet MS"/>
                <a:cs typeface="Trebuchet MS"/>
              </a:rPr>
              <a:t>u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50" dirty="0">
                <a:latin typeface="Trebuchet MS"/>
                <a:cs typeface="Trebuchet MS"/>
              </a:rPr>
              <a:t>v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300" dirty="0">
                <a:latin typeface="Trebuchet MS"/>
                <a:cs typeface="Trebuchet MS"/>
              </a:rPr>
              <a:t>: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05" dirty="0">
                <a:latin typeface="Trebuchet MS"/>
                <a:cs typeface="Trebuchet MS"/>
              </a:rPr>
              <a:t>Il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35" dirty="0">
                <a:latin typeface="Trebuchet MS"/>
                <a:cs typeface="Trebuchet MS"/>
              </a:rPr>
              <a:t>te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225" dirty="0">
                <a:latin typeface="Trebuchet MS"/>
                <a:cs typeface="Trebuchet MS"/>
              </a:rPr>
              <a:t>a</a:t>
            </a:r>
            <a:r>
              <a:rPr sz="2000" spc="-125" dirty="0">
                <a:latin typeface="Trebuchet MS"/>
                <a:cs typeface="Trebuchet MS"/>
              </a:rPr>
              <a:t>pe</a:t>
            </a:r>
            <a:r>
              <a:rPr sz="2000" spc="-130" dirty="0">
                <a:latin typeface="Trebuchet MS"/>
                <a:cs typeface="Trebuchet MS"/>
              </a:rPr>
              <a:t>u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60" dirty="0">
                <a:latin typeface="Trebuchet MS"/>
                <a:cs typeface="Trebuchet MS"/>
              </a:rPr>
              <a:t>s</a:t>
            </a:r>
            <a:r>
              <a:rPr sz="2000" spc="-125" dirty="0">
                <a:latin typeface="Trebuchet MS"/>
                <a:cs typeface="Trebuchet MS"/>
              </a:rPr>
              <a:t>v</a:t>
            </a:r>
            <a:r>
              <a:rPr sz="2000" spc="-180" dirty="0">
                <a:latin typeface="Trebuchet MS"/>
                <a:cs typeface="Trebuchet MS"/>
              </a:rPr>
              <a:t>e</a:t>
            </a:r>
            <a:r>
              <a:rPr sz="2000" spc="-105" dirty="0">
                <a:latin typeface="Trebuchet MS"/>
                <a:cs typeface="Trebuchet MS"/>
              </a:rPr>
              <a:t>l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14" dirty="0">
                <a:latin typeface="Trebuchet MS"/>
                <a:cs typeface="Trebuchet MS"/>
              </a:rPr>
              <a:t>que</a:t>
            </a:r>
            <a:r>
              <a:rPr sz="2000" spc="-160" dirty="0">
                <a:latin typeface="Trebuchet MS"/>
                <a:cs typeface="Trebuchet MS"/>
              </a:rPr>
              <a:t>ll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14" dirty="0">
                <a:latin typeface="Trebuchet MS"/>
                <a:cs typeface="Trebuchet MS"/>
              </a:rPr>
              <a:t>he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60" dirty="0">
                <a:latin typeface="Trebuchet MS"/>
                <a:cs typeface="Trebuchet MS"/>
              </a:rPr>
              <a:t>p</a:t>
            </a:r>
            <a:r>
              <a:rPr sz="2000" spc="-100" dirty="0">
                <a:latin typeface="Trebuchet MS"/>
                <a:cs typeface="Trebuchet MS"/>
              </a:rPr>
              <a:t>r</a:t>
            </a:r>
            <a:r>
              <a:rPr sz="2000" spc="5" dirty="0">
                <a:latin typeface="Trebuchet MS"/>
                <a:cs typeface="Trebuchet MS"/>
              </a:rPr>
              <a:t>o</a:t>
            </a:r>
            <a:r>
              <a:rPr sz="2000" spc="-110" dirty="0">
                <a:latin typeface="Trebuchet MS"/>
                <a:cs typeface="Trebuchet MS"/>
              </a:rPr>
              <a:t>v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25" dirty="0">
                <a:latin typeface="Trebuchet MS"/>
                <a:cs typeface="Trebuchet MS"/>
              </a:rPr>
              <a:t>pe</a:t>
            </a:r>
            <a:r>
              <a:rPr sz="2000" spc="10" dirty="0">
                <a:latin typeface="Trebuchet MS"/>
                <a:cs typeface="Trebuchet MS"/>
              </a:rPr>
              <a:t>r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160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95" dirty="0">
                <a:latin typeface="Trebuchet MS"/>
                <a:cs typeface="Trebuchet MS"/>
              </a:rPr>
              <a:t>e</a:t>
            </a:r>
            <a:r>
              <a:rPr sz="2000" spc="-300" dirty="0">
                <a:latin typeface="Trebuchet MS"/>
                <a:cs typeface="Trebuchet MS"/>
              </a:rPr>
              <a:t>,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25" dirty="0">
                <a:latin typeface="Trebuchet MS"/>
                <a:cs typeface="Trebuchet MS"/>
              </a:rPr>
              <a:t>pe</a:t>
            </a:r>
            <a:r>
              <a:rPr sz="2000" spc="10" dirty="0">
                <a:latin typeface="Trebuchet MS"/>
                <a:cs typeface="Trebuchet MS"/>
              </a:rPr>
              <a:t>r  </a:t>
            </a:r>
            <a:r>
              <a:rPr sz="2000" spc="-114" dirty="0">
                <a:latin typeface="Trebuchet MS"/>
                <a:cs typeface="Trebuchet MS"/>
              </a:rPr>
              <a:t>aiutarlo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connettersi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con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se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stesso </a:t>
            </a:r>
            <a:r>
              <a:rPr sz="2000" spc="-90" dirty="0">
                <a:latin typeface="Trebuchet MS"/>
                <a:cs typeface="Trebuchet MS"/>
              </a:rPr>
              <a:t>(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suoi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bisogni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le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sue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emozioni)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40" dirty="0">
                <a:latin typeface="Trebuchet MS"/>
                <a:cs typeface="Trebuchet MS"/>
              </a:rPr>
              <a:t>U</a:t>
            </a:r>
            <a:r>
              <a:rPr sz="2000" spc="30" dirty="0">
                <a:latin typeface="Trebuchet MS"/>
                <a:cs typeface="Trebuchet MS"/>
              </a:rPr>
              <a:t>s</a:t>
            </a:r>
            <a:r>
              <a:rPr sz="2000" spc="-110" dirty="0">
                <a:latin typeface="Trebuchet MS"/>
                <a:cs typeface="Trebuchet MS"/>
              </a:rPr>
              <a:t>a</a:t>
            </a:r>
            <a:r>
              <a:rPr sz="2000" spc="-12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229" dirty="0">
                <a:latin typeface="Trebuchet MS"/>
                <a:cs typeface="Trebuchet MS"/>
              </a:rPr>
              <a:t>l’</a:t>
            </a:r>
            <a:r>
              <a:rPr sz="2000" spc="-45" dirty="0">
                <a:latin typeface="Trebuchet MS"/>
                <a:cs typeface="Trebuchet MS"/>
              </a:rPr>
              <a:t>I</a:t>
            </a:r>
            <a:r>
              <a:rPr sz="2000" spc="-140" dirty="0">
                <a:latin typeface="Trebuchet MS"/>
                <a:cs typeface="Trebuchet MS"/>
              </a:rPr>
              <a:t>m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60" dirty="0">
                <a:latin typeface="Trebuchet MS"/>
                <a:cs typeface="Trebuchet MS"/>
              </a:rPr>
              <a:t>g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65" dirty="0">
                <a:latin typeface="Trebuchet MS"/>
                <a:cs typeface="Trebuchet MS"/>
              </a:rPr>
              <a:t>r</a:t>
            </a:r>
            <a:r>
              <a:rPr sz="2000" spc="-114" dirty="0">
                <a:latin typeface="Trebuchet MS"/>
                <a:cs typeface="Trebuchet MS"/>
              </a:rPr>
              <a:t>y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40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45" dirty="0">
                <a:latin typeface="Trebuchet MS"/>
                <a:cs typeface="Trebuchet MS"/>
              </a:rPr>
              <a:t>p</a:t>
            </a:r>
            <a:r>
              <a:rPr sz="2000" spc="-110" dirty="0">
                <a:latin typeface="Trebuchet MS"/>
                <a:cs typeface="Trebuchet MS"/>
              </a:rPr>
              <a:t>t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25" dirty="0">
                <a:latin typeface="Trebuchet MS"/>
                <a:cs typeface="Trebuchet MS"/>
              </a:rPr>
              <a:t>ng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1134" y="396680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L="550545">
              <a:lnSpc>
                <a:spcPct val="100000"/>
              </a:lnSpc>
              <a:spcBef>
                <a:spcPts val="1625"/>
              </a:spcBef>
            </a:pPr>
            <a:r>
              <a:rPr spc="135" dirty="0"/>
              <a:t>BYPASS</a:t>
            </a:r>
            <a:r>
              <a:rPr spc="330" dirty="0"/>
              <a:t> </a:t>
            </a:r>
            <a:r>
              <a:rPr spc="260" dirty="0"/>
              <a:t>INDIRETTO</a:t>
            </a:r>
            <a:r>
              <a:rPr spc="340" dirty="0"/>
              <a:t> </a:t>
            </a:r>
            <a:r>
              <a:rPr spc="185" dirty="0"/>
              <a:t>DEI</a:t>
            </a:r>
            <a:r>
              <a:rPr spc="335" dirty="0"/>
              <a:t> </a:t>
            </a:r>
            <a:r>
              <a:rPr spc="340" dirty="0"/>
              <a:t>MODE </a:t>
            </a:r>
            <a:r>
              <a:rPr spc="225" dirty="0"/>
              <a:t>DI</a:t>
            </a:r>
            <a:r>
              <a:rPr spc="330" dirty="0"/>
              <a:t> </a:t>
            </a:r>
            <a:r>
              <a:rPr spc="350" dirty="0"/>
              <a:t>COPING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00782" y="1647444"/>
            <a:ext cx="8589010" cy="459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105" dirty="0">
                <a:latin typeface="Trebuchet MS"/>
                <a:cs typeface="Trebuchet MS"/>
              </a:rPr>
              <a:t>Il </a:t>
            </a:r>
            <a:r>
              <a:rPr sz="2000" spc="-15" dirty="0">
                <a:latin typeface="Trebuchet MS"/>
                <a:cs typeface="Trebuchet MS"/>
              </a:rPr>
              <a:t>Mode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45" dirty="0">
                <a:latin typeface="Trebuchet MS"/>
                <a:cs typeface="Trebuchet MS"/>
              </a:rPr>
              <a:t>Coping </a:t>
            </a:r>
            <a:r>
              <a:rPr sz="2000" spc="-90" dirty="0">
                <a:latin typeface="Trebuchet MS"/>
                <a:cs typeface="Trebuchet MS"/>
              </a:rPr>
              <a:t>resiste </a:t>
            </a:r>
            <a:r>
              <a:rPr sz="2000" spc="-180" dirty="0">
                <a:latin typeface="Trebuchet MS"/>
                <a:cs typeface="Trebuchet MS"/>
              </a:rPr>
              <a:t>al </a:t>
            </a:r>
            <a:r>
              <a:rPr sz="2000" spc="-90" dirty="0">
                <a:latin typeface="Trebuchet MS"/>
                <a:cs typeface="Trebuchet MS"/>
              </a:rPr>
              <a:t>Bypass </a:t>
            </a:r>
            <a:r>
              <a:rPr sz="2000" spc="-40" dirty="0">
                <a:latin typeface="Trebuchet MS"/>
                <a:cs typeface="Trebuchet MS"/>
              </a:rPr>
              <a:t>Diretto </a:t>
            </a:r>
            <a:r>
              <a:rPr sz="2000" spc="-114" dirty="0">
                <a:latin typeface="Trebuchet MS"/>
                <a:cs typeface="Trebuchet MS"/>
              </a:rPr>
              <a:t>ed </a:t>
            </a:r>
            <a:r>
              <a:rPr sz="2000" spc="-55" dirty="0">
                <a:latin typeface="Trebuchet MS"/>
                <a:cs typeface="Trebuchet MS"/>
              </a:rPr>
              <a:t>occorre </a:t>
            </a:r>
            <a:r>
              <a:rPr sz="2000" spc="-110" dirty="0">
                <a:latin typeface="Trebuchet MS"/>
                <a:cs typeface="Trebuchet MS"/>
              </a:rPr>
              <a:t>quindi </a:t>
            </a:r>
            <a:r>
              <a:rPr sz="2000" spc="-155" dirty="0">
                <a:latin typeface="Trebuchet MS"/>
                <a:cs typeface="Trebuchet MS"/>
              </a:rPr>
              <a:t>fare </a:t>
            </a:r>
            <a:r>
              <a:rPr sz="2000" spc="-100" dirty="0">
                <a:latin typeface="Trebuchet MS"/>
                <a:cs typeface="Trebuchet MS"/>
              </a:rPr>
              <a:t>spazio </a:t>
            </a:r>
            <a:r>
              <a:rPr sz="2000" spc="-150" dirty="0">
                <a:latin typeface="Trebuchet MS"/>
                <a:cs typeface="Trebuchet MS"/>
              </a:rPr>
              <a:t>ad </a:t>
            </a:r>
            <a:r>
              <a:rPr sz="2000" spc="-95" dirty="0">
                <a:latin typeface="Trebuchet MS"/>
                <a:cs typeface="Trebuchet MS"/>
              </a:rPr>
              <a:t>un </a:t>
            </a:r>
            <a:r>
              <a:rPr sz="2000" spc="-9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</a:t>
            </a:r>
            <a:r>
              <a:rPr sz="2000" spc="-85" dirty="0">
                <a:latin typeface="Trebuchet MS"/>
                <a:cs typeface="Trebuchet MS"/>
              </a:rPr>
              <a:t>i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80" dirty="0">
                <a:latin typeface="Trebuchet MS"/>
                <a:cs typeface="Trebuchet MS"/>
              </a:rPr>
              <a:t>g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50" dirty="0">
                <a:latin typeface="Trebuchet MS"/>
                <a:cs typeface="Trebuchet MS"/>
              </a:rPr>
              <a:t>co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50" dirty="0">
                <a:latin typeface="Trebuchet MS"/>
                <a:cs typeface="Trebuchet MS"/>
              </a:rPr>
              <a:t>esso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b="1" spc="-5" dirty="0">
                <a:latin typeface="Trebuchet MS"/>
                <a:cs typeface="Trebuchet MS"/>
              </a:rPr>
              <a:t>Attenzione: </a:t>
            </a:r>
            <a:r>
              <a:rPr sz="2000" spc="-60" dirty="0">
                <a:latin typeface="Trebuchet MS"/>
                <a:cs typeface="Trebuchet MS"/>
              </a:rPr>
              <a:t>I </a:t>
            </a:r>
            <a:r>
              <a:rPr sz="2000" spc="-15" dirty="0">
                <a:latin typeface="Trebuchet MS"/>
                <a:cs typeface="Trebuchet MS"/>
              </a:rPr>
              <a:t>Mode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45" dirty="0">
                <a:latin typeface="Trebuchet MS"/>
                <a:cs typeface="Trebuchet MS"/>
              </a:rPr>
              <a:t>Coping </a:t>
            </a:r>
            <a:r>
              <a:rPr sz="2000" spc="-130" dirty="0">
                <a:latin typeface="Trebuchet MS"/>
                <a:cs typeface="Trebuchet MS"/>
              </a:rPr>
              <a:t>(le </a:t>
            </a:r>
            <a:r>
              <a:rPr sz="2000" spc="-125" dirty="0">
                <a:latin typeface="Trebuchet MS"/>
                <a:cs typeface="Trebuchet MS"/>
              </a:rPr>
              <a:t>difese) del </a:t>
            </a:r>
            <a:r>
              <a:rPr sz="2000" spc="-135" dirty="0">
                <a:latin typeface="Trebuchet MS"/>
                <a:cs typeface="Trebuchet MS"/>
              </a:rPr>
              <a:t>paziente </a:t>
            </a:r>
            <a:r>
              <a:rPr sz="2000" spc="-55" dirty="0">
                <a:latin typeface="Trebuchet MS"/>
                <a:cs typeface="Trebuchet MS"/>
              </a:rPr>
              <a:t>non </a:t>
            </a:r>
            <a:r>
              <a:rPr sz="2000" spc="-20" dirty="0">
                <a:latin typeface="Trebuchet MS"/>
                <a:cs typeface="Trebuchet MS"/>
              </a:rPr>
              <a:t>sono </a:t>
            </a:r>
            <a:r>
              <a:rPr sz="2000" spc="-110" dirty="0">
                <a:latin typeface="Trebuchet MS"/>
                <a:cs typeface="Trebuchet MS"/>
              </a:rPr>
              <a:t>parti </a:t>
            </a:r>
            <a:r>
              <a:rPr sz="2000" spc="-65" dirty="0">
                <a:latin typeface="Trebuchet MS"/>
                <a:cs typeface="Trebuchet MS"/>
              </a:rPr>
              <a:t>con </a:t>
            </a:r>
            <a:r>
              <a:rPr sz="2000" spc="-114" dirty="0">
                <a:latin typeface="Trebuchet MS"/>
                <a:cs typeface="Trebuchet MS"/>
              </a:rPr>
              <a:t>cui 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lottare,</a:t>
            </a:r>
            <a:r>
              <a:rPr sz="2000" spc="-250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ma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parti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rassicurare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con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cui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collaborare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30" dirty="0">
                <a:latin typeface="Trebuchet MS"/>
                <a:cs typeface="Trebuchet MS"/>
              </a:rPr>
              <a:t>Quando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Coping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resiste</a:t>
            </a:r>
            <a:r>
              <a:rPr sz="2000" spc="-85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al</a:t>
            </a:r>
            <a:r>
              <a:rPr sz="2000" spc="-17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Bypass</a:t>
            </a:r>
            <a:r>
              <a:rPr sz="2000" spc="-8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Diretto,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terepeuta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porta 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l’attenzione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su </a:t>
            </a:r>
            <a:r>
              <a:rPr sz="2000" spc="-105" dirty="0">
                <a:latin typeface="Trebuchet MS"/>
                <a:cs typeface="Trebuchet MS"/>
              </a:rPr>
              <a:t>quello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125" dirty="0">
                <a:latin typeface="Trebuchet MS"/>
                <a:cs typeface="Trebuchet MS"/>
              </a:rPr>
              <a:t>sta </a:t>
            </a:r>
            <a:r>
              <a:rPr sz="2000" spc="-90" dirty="0">
                <a:latin typeface="Trebuchet MS"/>
                <a:cs typeface="Trebuchet MS"/>
              </a:rPr>
              <a:t>succedendo </a:t>
            </a:r>
            <a:r>
              <a:rPr sz="2000" spc="-130" dirty="0">
                <a:latin typeface="Trebuchet MS"/>
                <a:cs typeface="Trebuchet MS"/>
              </a:rPr>
              <a:t>nel</a:t>
            </a:r>
            <a:r>
              <a:rPr sz="2000" spc="34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qui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33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ora, </a:t>
            </a:r>
            <a:r>
              <a:rPr sz="2000" spc="-105" dirty="0">
                <a:latin typeface="Trebuchet MS"/>
                <a:cs typeface="Trebuchet MS"/>
              </a:rPr>
              <a:t>attraverso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la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domanda:</a:t>
            </a:r>
            <a:r>
              <a:rPr sz="2000" spc="-254" dirty="0">
                <a:latin typeface="Trebuchet MS"/>
                <a:cs typeface="Trebuchet MS"/>
              </a:rPr>
              <a:t> </a:t>
            </a:r>
            <a:r>
              <a:rPr sz="2000" i="1" spc="-165" dirty="0">
                <a:latin typeface="Trebuchet MS"/>
                <a:cs typeface="Trebuchet MS"/>
              </a:rPr>
              <a:t>«Quale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75" dirty="0">
                <a:latin typeface="Trebuchet MS"/>
                <a:cs typeface="Trebuchet MS"/>
              </a:rPr>
              <a:t>parte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10" dirty="0">
                <a:latin typeface="Trebuchet MS"/>
                <a:cs typeface="Trebuchet MS"/>
              </a:rPr>
              <a:t>di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40" dirty="0">
                <a:latin typeface="Trebuchet MS"/>
                <a:cs typeface="Trebuchet MS"/>
              </a:rPr>
              <a:t>te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65" dirty="0">
                <a:latin typeface="Trebuchet MS"/>
                <a:cs typeface="Trebuchet MS"/>
              </a:rPr>
              <a:t>sta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90" dirty="0">
                <a:latin typeface="Trebuchet MS"/>
                <a:cs typeface="Trebuchet MS"/>
              </a:rPr>
              <a:t>emergendo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00" dirty="0">
                <a:latin typeface="Trebuchet MS"/>
                <a:cs typeface="Trebuchet MS"/>
              </a:rPr>
              <a:t>in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90" dirty="0">
                <a:latin typeface="Trebuchet MS"/>
                <a:cs typeface="Trebuchet MS"/>
              </a:rPr>
              <a:t>questo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95" dirty="0">
                <a:latin typeface="Trebuchet MS"/>
                <a:cs typeface="Trebuchet MS"/>
              </a:rPr>
              <a:t>momento?».</a:t>
            </a:r>
            <a:endParaRPr sz="2000">
              <a:latin typeface="Trebuchet MS"/>
              <a:cs typeface="Trebuchet MS"/>
            </a:endParaRPr>
          </a:p>
          <a:p>
            <a:pPr marL="361950" marR="250190">
              <a:lnSpc>
                <a:spcPct val="100000"/>
              </a:lnSpc>
            </a:pPr>
            <a:r>
              <a:rPr sz="2000" spc="-50" dirty="0">
                <a:latin typeface="Trebuchet MS"/>
                <a:cs typeface="Trebuchet MS"/>
              </a:rPr>
              <a:t>Questa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domanda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ha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un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grandissimo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potere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metacognitivo,</a:t>
            </a:r>
            <a:r>
              <a:rPr sz="2000" spc="-254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stimolando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diverse </a:t>
            </a:r>
            <a:r>
              <a:rPr sz="2000" spc="-58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225" dirty="0">
                <a:latin typeface="Trebuchet MS"/>
                <a:cs typeface="Trebuchet MS"/>
              </a:rPr>
              <a:t>a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160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-200" dirty="0">
                <a:latin typeface="Trebuchet MS"/>
                <a:cs typeface="Trebuchet MS"/>
              </a:rPr>
              <a:t>à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135" dirty="0">
                <a:latin typeface="Trebuchet MS"/>
                <a:cs typeface="Trebuchet MS"/>
              </a:rPr>
              <a:t>et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60" dirty="0">
                <a:latin typeface="Trebuchet MS"/>
                <a:cs typeface="Trebuchet MS"/>
              </a:rPr>
              <a:t>g</a:t>
            </a:r>
            <a:r>
              <a:rPr sz="2000" spc="-150" dirty="0">
                <a:latin typeface="Trebuchet MS"/>
                <a:cs typeface="Trebuchet MS"/>
              </a:rPr>
              <a:t>n</a:t>
            </a:r>
            <a:r>
              <a:rPr sz="2000" spc="-85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50" dirty="0">
                <a:latin typeface="Trebuchet MS"/>
                <a:cs typeface="Trebuchet MS"/>
              </a:rPr>
              <a:t>v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de</a:t>
            </a:r>
            <a:r>
              <a:rPr sz="2000" spc="-80" dirty="0">
                <a:latin typeface="Trebuchet MS"/>
                <a:cs typeface="Trebuchet MS"/>
              </a:rPr>
              <a:t>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160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300" dirty="0">
                <a:latin typeface="Trebuchet MS"/>
                <a:cs typeface="Trebuchet MS"/>
              </a:rPr>
              <a:t>:</a:t>
            </a:r>
            <a:endParaRPr sz="2000">
              <a:latin typeface="Trebuchet MS"/>
              <a:cs typeface="Trebuchet MS"/>
            </a:endParaRPr>
          </a:p>
          <a:p>
            <a:pPr marL="588645" lvl="1" indent="-227329">
              <a:lnSpc>
                <a:spcPct val="100000"/>
              </a:lnSpc>
              <a:buAutoNum type="arabicPeriod"/>
              <a:tabLst>
                <a:tab pos="589280" algn="l"/>
              </a:tabLst>
            </a:pPr>
            <a:r>
              <a:rPr sz="2000" spc="-65" dirty="0">
                <a:latin typeface="Trebuchet MS"/>
                <a:cs typeface="Trebuchet MS"/>
              </a:rPr>
              <a:t>Monitoraggio</a:t>
            </a:r>
            <a:endParaRPr sz="2000">
              <a:latin typeface="Trebuchet MS"/>
              <a:cs typeface="Trebuchet MS"/>
            </a:endParaRPr>
          </a:p>
          <a:p>
            <a:pPr marL="588645" lvl="1" indent="-227329">
              <a:lnSpc>
                <a:spcPct val="100000"/>
              </a:lnSpc>
              <a:buAutoNum type="arabicPeriod"/>
              <a:tabLst>
                <a:tab pos="589280" algn="l"/>
              </a:tabLst>
            </a:pPr>
            <a:r>
              <a:rPr sz="2000" spc="-105" dirty="0">
                <a:latin typeface="Trebuchet MS"/>
                <a:cs typeface="Trebuchet MS"/>
              </a:rPr>
              <a:t>Differenziazione</a:t>
            </a:r>
            <a:endParaRPr sz="2000">
              <a:latin typeface="Trebuchet MS"/>
              <a:cs typeface="Trebuchet MS"/>
            </a:endParaRPr>
          </a:p>
          <a:p>
            <a:pPr marL="588645" lvl="1" indent="-227329">
              <a:lnSpc>
                <a:spcPct val="100000"/>
              </a:lnSpc>
              <a:buAutoNum type="arabicPeriod"/>
              <a:tabLst>
                <a:tab pos="589280" algn="l"/>
              </a:tabLst>
            </a:pPr>
            <a:r>
              <a:rPr sz="2000" spc="-105" dirty="0">
                <a:latin typeface="Trebuchet MS"/>
                <a:cs typeface="Trebuchet MS"/>
              </a:rPr>
              <a:t>Integrazione</a:t>
            </a:r>
            <a:endParaRPr sz="2000">
              <a:latin typeface="Trebuchet MS"/>
              <a:cs typeface="Trebuchet MS"/>
            </a:endParaRPr>
          </a:p>
          <a:p>
            <a:pPr marL="588645" lvl="1" indent="-227329">
              <a:lnSpc>
                <a:spcPct val="100000"/>
              </a:lnSpc>
              <a:buAutoNum type="arabicPeriod"/>
              <a:tabLst>
                <a:tab pos="589280" algn="l"/>
              </a:tabLst>
            </a:pPr>
            <a:r>
              <a:rPr sz="2000" spc="-80" dirty="0">
                <a:latin typeface="Trebuchet MS"/>
                <a:cs typeface="Trebuchet MS"/>
              </a:rPr>
              <a:t>Decentramento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1135" y="574480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205740" rIns="0" bIns="0" rtlCol="0">
            <a:spAutoFit/>
          </a:bodyPr>
          <a:lstStyle/>
          <a:p>
            <a:pPr marL="550545">
              <a:lnSpc>
                <a:spcPct val="100000"/>
              </a:lnSpc>
              <a:spcBef>
                <a:spcPts val="1620"/>
              </a:spcBef>
            </a:pPr>
            <a:r>
              <a:rPr spc="135" dirty="0"/>
              <a:t>BYPASS</a:t>
            </a:r>
            <a:r>
              <a:rPr spc="330" dirty="0"/>
              <a:t> </a:t>
            </a:r>
            <a:r>
              <a:rPr spc="260" dirty="0"/>
              <a:t>INDIRETTO</a:t>
            </a:r>
            <a:r>
              <a:rPr spc="340" dirty="0"/>
              <a:t> </a:t>
            </a:r>
            <a:r>
              <a:rPr spc="185" dirty="0"/>
              <a:t>DEI</a:t>
            </a:r>
            <a:r>
              <a:rPr spc="335" dirty="0"/>
              <a:t> </a:t>
            </a:r>
            <a:r>
              <a:rPr spc="340" dirty="0"/>
              <a:t>MODE </a:t>
            </a:r>
            <a:r>
              <a:rPr spc="225" dirty="0"/>
              <a:t>DI</a:t>
            </a:r>
            <a:r>
              <a:rPr spc="330" dirty="0"/>
              <a:t> </a:t>
            </a:r>
            <a:r>
              <a:rPr spc="350" dirty="0"/>
              <a:t>COPING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00783" y="2479547"/>
            <a:ext cx="8589010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dirty="0">
                <a:latin typeface="Trebuchet MS"/>
                <a:cs typeface="Trebuchet MS"/>
              </a:rPr>
              <a:t>Nel </a:t>
            </a:r>
            <a:r>
              <a:rPr sz="2000" spc="-85" dirty="0">
                <a:latin typeface="Trebuchet MS"/>
                <a:cs typeface="Trebuchet MS"/>
              </a:rPr>
              <a:t>caso </a:t>
            </a:r>
            <a:r>
              <a:rPr sz="2000" spc="-114" dirty="0">
                <a:latin typeface="Trebuchet MS"/>
                <a:cs typeface="Trebuchet MS"/>
              </a:rPr>
              <a:t>in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cui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170" dirty="0">
                <a:latin typeface="Trebuchet MS"/>
                <a:cs typeface="Trebuchet MS"/>
              </a:rPr>
              <a:t>faccia</a:t>
            </a:r>
            <a:r>
              <a:rPr sz="2000" spc="-165" dirty="0">
                <a:latin typeface="Trebuchet MS"/>
                <a:cs typeface="Trebuchet MS"/>
              </a:rPr>
              <a:t> </a:t>
            </a:r>
            <a:r>
              <a:rPr sz="2000" spc="-175" dirty="0">
                <a:latin typeface="Trebuchet MS"/>
                <a:cs typeface="Trebuchet MS"/>
              </a:rPr>
              <a:t>fatica</a:t>
            </a:r>
            <a:r>
              <a:rPr sz="2000" spc="-17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19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rispondere,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terapeuta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lo </a:t>
            </a:r>
            <a:r>
              <a:rPr sz="2000" spc="-155" dirty="0">
                <a:latin typeface="Trebuchet MS"/>
                <a:cs typeface="Trebuchet MS"/>
              </a:rPr>
              <a:t>aiuta</a:t>
            </a:r>
            <a:r>
              <a:rPr sz="2000" spc="-15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 </a:t>
            </a:r>
            <a:r>
              <a:rPr sz="2000" spc="-195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riconoscere </a:t>
            </a:r>
            <a:r>
              <a:rPr sz="2000" spc="-180" dirty="0">
                <a:latin typeface="Trebuchet MS"/>
                <a:cs typeface="Trebuchet MS"/>
              </a:rPr>
              <a:t>la </a:t>
            </a:r>
            <a:r>
              <a:rPr sz="2000" spc="-110" dirty="0">
                <a:latin typeface="Trebuchet MS"/>
                <a:cs typeface="Trebuchet MS"/>
              </a:rPr>
              <a:t>parte </a:t>
            </a:r>
            <a:r>
              <a:rPr sz="2000" spc="-150" dirty="0">
                <a:latin typeface="Trebuchet MS"/>
                <a:cs typeface="Trebuchet MS"/>
              </a:rPr>
              <a:t>attiva </a:t>
            </a:r>
            <a:r>
              <a:rPr sz="2000" spc="-30" dirty="0">
                <a:latin typeface="Trebuchet MS"/>
                <a:cs typeface="Trebuchet MS"/>
              </a:rPr>
              <a:t>(Mode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50" dirty="0">
                <a:latin typeface="Trebuchet MS"/>
                <a:cs typeface="Trebuchet MS"/>
              </a:rPr>
              <a:t>Coping) </a:t>
            </a:r>
            <a:r>
              <a:rPr sz="2000" spc="-130" dirty="0">
                <a:latin typeface="Trebuchet MS"/>
                <a:cs typeface="Trebuchet MS"/>
              </a:rPr>
              <a:t>anche </a:t>
            </a:r>
            <a:r>
              <a:rPr sz="2000" spc="-90" dirty="0">
                <a:latin typeface="Trebuchet MS"/>
                <a:cs typeface="Trebuchet MS"/>
              </a:rPr>
              <a:t>condividendo </a:t>
            </a:r>
            <a:r>
              <a:rPr sz="2000" spc="-105" dirty="0">
                <a:latin typeface="Trebuchet MS"/>
                <a:cs typeface="Trebuchet MS"/>
              </a:rPr>
              <a:t>quello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130" dirty="0">
                <a:latin typeface="Trebuchet MS"/>
                <a:cs typeface="Trebuchet MS"/>
              </a:rPr>
              <a:t>lui 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s</a:t>
            </a:r>
            <a:r>
              <a:rPr sz="2000" spc="-90" dirty="0">
                <a:latin typeface="Trebuchet MS"/>
                <a:cs typeface="Trebuchet MS"/>
              </a:rPr>
              <a:t>t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p</a:t>
            </a:r>
            <a:r>
              <a:rPr sz="2000" spc="-100" dirty="0">
                <a:latin typeface="Trebuchet MS"/>
                <a:cs typeface="Trebuchet MS"/>
              </a:rPr>
              <a:t>r</a:t>
            </a:r>
            <a:r>
              <a:rPr sz="2000" spc="5" dirty="0">
                <a:latin typeface="Trebuchet MS"/>
                <a:cs typeface="Trebuchet MS"/>
              </a:rPr>
              <a:t>o</a:t>
            </a:r>
            <a:r>
              <a:rPr sz="2000" spc="-110" dirty="0">
                <a:latin typeface="Trebuchet MS"/>
                <a:cs typeface="Trebuchet MS"/>
              </a:rPr>
              <a:t>v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i</a:t>
            </a:r>
            <a:r>
              <a:rPr sz="2000" spc="-150" dirty="0">
                <a:latin typeface="Trebuchet MS"/>
                <a:cs typeface="Trebuchet MS"/>
              </a:rPr>
              <a:t>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que</a:t>
            </a:r>
            <a:r>
              <a:rPr sz="2000" spc="-155" dirty="0">
                <a:latin typeface="Trebuchet MS"/>
                <a:cs typeface="Trebuchet MS"/>
              </a:rPr>
              <a:t>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30" dirty="0">
                <a:latin typeface="Trebuchet MS"/>
                <a:cs typeface="Trebuchet MS"/>
              </a:rPr>
              <a:t>o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60" dirty="0">
                <a:latin typeface="Trebuchet MS"/>
                <a:cs typeface="Trebuchet MS"/>
              </a:rPr>
              <a:t>Una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volta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riconosciuta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la</a:t>
            </a:r>
            <a:r>
              <a:rPr sz="2000" spc="-17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parte,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terapeuta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può</a:t>
            </a:r>
            <a:r>
              <a:rPr sz="2000" spc="48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utilizzare</a:t>
            </a:r>
            <a:r>
              <a:rPr sz="2000" spc="34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315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Confronto 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Empatico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direttamente,</a:t>
            </a:r>
            <a:r>
              <a:rPr sz="2000" spc="-25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oppure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decidere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utilizzare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le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tecniche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con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le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sedie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1135" y="574480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79375" rIns="0" bIns="0" rtlCol="0">
            <a:spAutoFit/>
          </a:bodyPr>
          <a:lstStyle/>
          <a:p>
            <a:pPr marL="3207385" marR="511175" indent="-2689225">
              <a:lnSpc>
                <a:spcPts val="2620"/>
              </a:lnSpc>
              <a:spcBef>
                <a:spcPts val="625"/>
              </a:spcBef>
            </a:pPr>
            <a:r>
              <a:rPr spc="40" dirty="0"/>
              <a:t>IL</a:t>
            </a:r>
            <a:r>
              <a:rPr spc="325" dirty="0"/>
              <a:t> </a:t>
            </a:r>
            <a:r>
              <a:rPr spc="250" dirty="0"/>
              <a:t>LAVORO</a:t>
            </a:r>
            <a:r>
              <a:rPr spc="330" dirty="0"/>
              <a:t> </a:t>
            </a:r>
            <a:r>
              <a:rPr spc="450" dirty="0"/>
              <a:t>CON</a:t>
            </a:r>
            <a:r>
              <a:rPr spc="330" dirty="0"/>
              <a:t> </a:t>
            </a:r>
            <a:r>
              <a:rPr spc="35" dirty="0"/>
              <a:t>LE</a:t>
            </a:r>
            <a:r>
              <a:rPr spc="330" dirty="0"/>
              <a:t> </a:t>
            </a:r>
            <a:r>
              <a:rPr spc="160" dirty="0"/>
              <a:t>SEDIE</a:t>
            </a:r>
            <a:r>
              <a:rPr spc="330" dirty="0"/>
              <a:t> </a:t>
            </a:r>
            <a:r>
              <a:rPr spc="450" dirty="0"/>
              <a:t>CON</a:t>
            </a:r>
            <a:r>
              <a:rPr spc="330" dirty="0"/>
              <a:t> </a:t>
            </a:r>
            <a:r>
              <a:rPr spc="-70" dirty="0"/>
              <a:t>I</a:t>
            </a:r>
            <a:r>
              <a:rPr spc="325" dirty="0"/>
              <a:t> </a:t>
            </a:r>
            <a:r>
              <a:rPr spc="340" dirty="0"/>
              <a:t>MODE</a:t>
            </a:r>
            <a:r>
              <a:rPr spc="335" dirty="0"/>
              <a:t> </a:t>
            </a:r>
            <a:r>
              <a:rPr spc="325" dirty="0"/>
              <a:t>DI </a:t>
            </a:r>
            <a:r>
              <a:rPr spc="-705" dirty="0"/>
              <a:t> </a:t>
            </a:r>
            <a:r>
              <a:rPr spc="355" dirty="0"/>
              <a:t>COPING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00783" y="2479547"/>
            <a:ext cx="8614410" cy="2463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60" dirty="0">
                <a:latin typeface="Trebuchet MS"/>
                <a:cs typeface="Trebuchet MS"/>
              </a:rPr>
              <a:t>Esistono </a:t>
            </a:r>
            <a:r>
              <a:rPr sz="2000" spc="-110" dirty="0">
                <a:latin typeface="Trebuchet MS"/>
                <a:cs typeface="Trebuchet MS"/>
              </a:rPr>
              <a:t>due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modi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per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utilizzare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lavoro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con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le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sedie: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Trebuchet MS"/>
              <a:cs typeface="Trebuchet MS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900" algn="l"/>
              </a:tabLst>
            </a:pPr>
            <a:r>
              <a:rPr sz="2000" spc="-105" dirty="0">
                <a:latin typeface="Trebuchet MS"/>
                <a:cs typeface="Trebuchet MS"/>
              </a:rPr>
              <a:t>Il</a:t>
            </a:r>
            <a:r>
              <a:rPr sz="2000" spc="-10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terapeuta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parla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con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seduto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sulla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sedia</a:t>
            </a:r>
            <a:r>
              <a:rPr sz="2000" spc="-114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Coping, 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ponendogli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130" dirty="0">
                <a:latin typeface="Trebuchet MS"/>
                <a:cs typeface="Trebuchet MS"/>
              </a:rPr>
              <a:t>fianco una </a:t>
            </a:r>
            <a:r>
              <a:rPr sz="2000" spc="-120" dirty="0">
                <a:latin typeface="Trebuchet MS"/>
                <a:cs typeface="Trebuchet MS"/>
              </a:rPr>
              <a:t>sedia </a:t>
            </a:r>
            <a:r>
              <a:rPr sz="2000" spc="-80" dirty="0">
                <a:latin typeface="Trebuchet MS"/>
                <a:cs typeface="Trebuchet MS"/>
              </a:rPr>
              <a:t>per </a:t>
            </a:r>
            <a:r>
              <a:rPr sz="2000" spc="-145" dirty="0">
                <a:latin typeface="Trebuchet MS"/>
                <a:cs typeface="Trebuchet MS"/>
              </a:rPr>
              <a:t>il </a:t>
            </a:r>
            <a:r>
              <a:rPr sz="2000" spc="-15" dirty="0">
                <a:latin typeface="Trebuchet MS"/>
                <a:cs typeface="Trebuchet MS"/>
              </a:rPr>
              <a:t>Mode </a:t>
            </a:r>
            <a:r>
              <a:rPr sz="2000" spc="-95" dirty="0">
                <a:latin typeface="Trebuchet MS"/>
                <a:cs typeface="Trebuchet MS"/>
              </a:rPr>
              <a:t>Bambino </a:t>
            </a:r>
            <a:r>
              <a:rPr sz="2000" spc="-125" dirty="0">
                <a:latin typeface="Trebuchet MS"/>
                <a:cs typeface="Trebuchet MS"/>
              </a:rPr>
              <a:t>Vulnerabile </a:t>
            </a:r>
            <a:r>
              <a:rPr sz="2000" spc="-110" dirty="0">
                <a:latin typeface="Trebuchet MS"/>
                <a:cs typeface="Trebuchet MS"/>
              </a:rPr>
              <a:t>(meglio </a:t>
            </a:r>
            <a:r>
              <a:rPr sz="2000" spc="-85" dirty="0">
                <a:latin typeface="Trebuchet MS"/>
                <a:cs typeface="Trebuchet MS"/>
              </a:rPr>
              <a:t>se </a:t>
            </a:r>
            <a:r>
              <a:rPr sz="2000" spc="-65" dirty="0">
                <a:latin typeface="Trebuchet MS"/>
                <a:cs typeface="Trebuchet MS"/>
              </a:rPr>
              <a:t>su 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questa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sedia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viene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posta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una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fotografia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bambino)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rebuchet MS"/>
              <a:buAutoNum type="arabicPeriod"/>
            </a:pPr>
            <a:endParaRPr sz="2050">
              <a:latin typeface="Trebuchet MS"/>
              <a:cs typeface="Trebuchet MS"/>
            </a:endParaRPr>
          </a:p>
          <a:p>
            <a:pPr marL="469900" marR="31750" indent="-457200" algn="just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900" algn="l"/>
              </a:tabLst>
            </a:pPr>
            <a:r>
              <a:rPr sz="2000" spc="-105" dirty="0">
                <a:latin typeface="Trebuchet MS"/>
                <a:cs typeface="Trebuchet MS"/>
              </a:rPr>
              <a:t>Il</a:t>
            </a:r>
            <a:r>
              <a:rPr sz="2000" spc="16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terapeuta</a:t>
            </a:r>
            <a:r>
              <a:rPr sz="2000" spc="16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siede</a:t>
            </a:r>
            <a:r>
              <a:rPr sz="2000" spc="16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sulla</a:t>
            </a:r>
            <a:r>
              <a:rPr sz="2000" spc="16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sedia</a:t>
            </a:r>
            <a:r>
              <a:rPr sz="2000" spc="1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spc="16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Bambino</a:t>
            </a:r>
            <a:r>
              <a:rPr sz="2000" spc="16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Vulnerabile</a:t>
            </a:r>
            <a:r>
              <a:rPr sz="2000" spc="17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spc="16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r>
              <a:rPr sz="2000" spc="16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17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parla</a:t>
            </a:r>
            <a:r>
              <a:rPr sz="2000" spc="160" dirty="0">
                <a:latin typeface="Trebuchet MS"/>
                <a:cs typeface="Trebuchet MS"/>
              </a:rPr>
              <a:t> </a:t>
            </a:r>
            <a:r>
              <a:rPr sz="2000" spc="-155" dirty="0">
                <a:latin typeface="Trebuchet MS"/>
                <a:cs typeface="Trebuchet MS"/>
              </a:rPr>
              <a:t>ad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-50" dirty="0">
                <a:latin typeface="Trebuchet MS"/>
                <a:cs typeface="Trebuchet MS"/>
              </a:rPr>
              <a:t>esso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seduto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sulla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sedia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Coping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1133" y="541652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85090" rIns="0" bIns="0" rtlCol="0">
            <a:spAutoFit/>
          </a:bodyPr>
          <a:lstStyle/>
          <a:p>
            <a:pPr marL="3207385" marR="511175" indent="-2689225">
              <a:lnSpc>
                <a:spcPts val="2590"/>
              </a:lnSpc>
              <a:spcBef>
                <a:spcPts val="670"/>
              </a:spcBef>
            </a:pPr>
            <a:r>
              <a:rPr spc="40" dirty="0"/>
              <a:t>IL</a:t>
            </a:r>
            <a:r>
              <a:rPr spc="325" dirty="0"/>
              <a:t> </a:t>
            </a:r>
            <a:r>
              <a:rPr spc="250" dirty="0"/>
              <a:t>LAVORO</a:t>
            </a:r>
            <a:r>
              <a:rPr spc="330" dirty="0"/>
              <a:t> </a:t>
            </a:r>
            <a:r>
              <a:rPr spc="450" dirty="0"/>
              <a:t>CON</a:t>
            </a:r>
            <a:r>
              <a:rPr spc="330" dirty="0"/>
              <a:t> </a:t>
            </a:r>
            <a:r>
              <a:rPr spc="35" dirty="0"/>
              <a:t>LE</a:t>
            </a:r>
            <a:r>
              <a:rPr spc="330" dirty="0"/>
              <a:t> </a:t>
            </a:r>
            <a:r>
              <a:rPr spc="160" dirty="0"/>
              <a:t>SEDIE</a:t>
            </a:r>
            <a:r>
              <a:rPr spc="330" dirty="0"/>
              <a:t> </a:t>
            </a:r>
            <a:r>
              <a:rPr spc="450" dirty="0"/>
              <a:t>CON</a:t>
            </a:r>
            <a:r>
              <a:rPr spc="330" dirty="0"/>
              <a:t> </a:t>
            </a:r>
            <a:r>
              <a:rPr spc="-70" dirty="0"/>
              <a:t>I</a:t>
            </a:r>
            <a:r>
              <a:rPr spc="325" dirty="0"/>
              <a:t> </a:t>
            </a:r>
            <a:r>
              <a:rPr spc="340" dirty="0"/>
              <a:t>MODE</a:t>
            </a:r>
            <a:r>
              <a:rPr spc="335" dirty="0"/>
              <a:t> </a:t>
            </a:r>
            <a:r>
              <a:rPr spc="325" dirty="0"/>
              <a:t>DI </a:t>
            </a:r>
            <a:r>
              <a:rPr spc="-705" dirty="0"/>
              <a:t> </a:t>
            </a:r>
            <a:r>
              <a:rPr spc="355" dirty="0"/>
              <a:t>COPING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00781" y="2217420"/>
            <a:ext cx="8589010" cy="3073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105" dirty="0">
                <a:latin typeface="Trebuchet MS"/>
                <a:cs typeface="Trebuchet MS"/>
              </a:rPr>
              <a:t>Il</a:t>
            </a:r>
            <a:r>
              <a:rPr sz="2000" spc="12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terapeuta</a:t>
            </a:r>
            <a:r>
              <a:rPr sz="2000" spc="12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parla</a:t>
            </a:r>
            <a:r>
              <a:rPr sz="2000" spc="120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al</a:t>
            </a:r>
            <a:r>
              <a:rPr sz="2000" spc="13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r>
              <a:rPr sz="2000" spc="13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seduto</a:t>
            </a:r>
            <a:r>
              <a:rPr sz="2000" spc="12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sulla</a:t>
            </a:r>
            <a:r>
              <a:rPr sz="2000" spc="12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sedia</a:t>
            </a:r>
            <a:r>
              <a:rPr sz="2000" spc="12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spc="125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</a:t>
            </a:r>
            <a:r>
              <a:rPr sz="2000" spc="13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13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Coping,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ponendogli</a:t>
            </a:r>
            <a:r>
              <a:rPr sz="2000" spc="125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-210" dirty="0">
                <a:latin typeface="Trebuchet MS"/>
                <a:cs typeface="Trebuchet MS"/>
              </a:rPr>
              <a:t>f</a:t>
            </a:r>
            <a:r>
              <a:rPr sz="2000" spc="-170" dirty="0">
                <a:latin typeface="Trebuchet MS"/>
                <a:cs typeface="Trebuchet MS"/>
              </a:rPr>
              <a:t>i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10" dirty="0">
                <a:latin typeface="Trebuchet MS"/>
                <a:cs typeface="Trebuchet MS"/>
              </a:rPr>
              <a:t>n</a:t>
            </a:r>
            <a:r>
              <a:rPr sz="2000" spc="-105" dirty="0">
                <a:latin typeface="Trebuchet MS"/>
                <a:cs typeface="Trebuchet MS"/>
              </a:rPr>
              <a:t>c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l</a:t>
            </a:r>
            <a:r>
              <a:rPr sz="2000" spc="-225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sed</a:t>
            </a:r>
            <a:r>
              <a:rPr sz="2000" spc="-70" dirty="0">
                <a:latin typeface="Trebuchet MS"/>
                <a:cs typeface="Trebuchet MS"/>
              </a:rPr>
              <a:t>i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de</a:t>
            </a:r>
            <a:r>
              <a:rPr sz="2000" spc="-80" dirty="0">
                <a:latin typeface="Trebuchet MS"/>
                <a:cs typeface="Trebuchet MS"/>
              </a:rPr>
              <a:t>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B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165" dirty="0">
                <a:latin typeface="Trebuchet MS"/>
                <a:cs typeface="Trebuchet MS"/>
              </a:rPr>
              <a:t>b</a:t>
            </a:r>
            <a:r>
              <a:rPr sz="2000" spc="-90" dirty="0">
                <a:latin typeface="Trebuchet MS"/>
                <a:cs typeface="Trebuchet MS"/>
              </a:rPr>
              <a:t>i</a:t>
            </a:r>
            <a:r>
              <a:rPr sz="2000" spc="-35" dirty="0">
                <a:latin typeface="Trebuchet MS"/>
                <a:cs typeface="Trebuchet MS"/>
              </a:rPr>
              <a:t>no</a:t>
            </a:r>
            <a:r>
              <a:rPr sz="2000" spc="-36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V</a:t>
            </a:r>
            <a:r>
              <a:rPr sz="2000" spc="-160" dirty="0">
                <a:latin typeface="Trebuchet MS"/>
                <a:cs typeface="Trebuchet MS"/>
              </a:rPr>
              <a:t>u</a:t>
            </a:r>
            <a:r>
              <a:rPr sz="2000" spc="-95" dirty="0">
                <a:latin typeface="Trebuchet MS"/>
                <a:cs typeface="Trebuchet MS"/>
              </a:rPr>
              <a:t>l</a:t>
            </a:r>
            <a:r>
              <a:rPr sz="2000" spc="-114" dirty="0">
                <a:latin typeface="Trebuchet MS"/>
                <a:cs typeface="Trebuchet MS"/>
              </a:rPr>
              <a:t>ne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65" dirty="0">
                <a:latin typeface="Trebuchet MS"/>
                <a:cs typeface="Trebuchet MS"/>
              </a:rPr>
              <a:t>b</a:t>
            </a:r>
            <a:r>
              <a:rPr sz="2000" spc="-90" dirty="0">
                <a:latin typeface="Trebuchet MS"/>
                <a:cs typeface="Trebuchet MS"/>
              </a:rPr>
              <a:t>i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300" dirty="0">
                <a:latin typeface="Trebuchet MS"/>
                <a:cs typeface="Trebuchet MS"/>
              </a:rPr>
              <a:t>: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spc="40" dirty="0">
                <a:latin typeface="Trebuchet MS"/>
                <a:cs typeface="Trebuchet MS"/>
              </a:rPr>
              <a:t>R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25" dirty="0">
                <a:latin typeface="Trebuchet MS"/>
                <a:cs typeface="Trebuchet MS"/>
              </a:rPr>
              <a:t>g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va</a:t>
            </a:r>
            <a:r>
              <a:rPr sz="2000" spc="-105" dirty="0">
                <a:latin typeface="Trebuchet MS"/>
                <a:cs typeface="Trebuchet MS"/>
              </a:rPr>
              <a:t>li</a:t>
            </a:r>
            <a:r>
              <a:rPr sz="2000" spc="-190" dirty="0">
                <a:latin typeface="Trebuchet MS"/>
                <a:cs typeface="Trebuchet MS"/>
              </a:rPr>
              <a:t>d</a:t>
            </a:r>
            <a:r>
              <a:rPr sz="2000" spc="30" dirty="0">
                <a:latin typeface="Trebuchet MS"/>
                <a:cs typeface="Trebuchet MS"/>
              </a:rPr>
              <a:t>o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rebuchet MS"/>
              <a:buAutoNum type="arabicPeriod"/>
            </a:pPr>
            <a:endParaRPr sz="2050">
              <a:latin typeface="Trebuchet MS"/>
              <a:cs typeface="Trebuchet MS"/>
            </a:endParaRPr>
          </a:p>
          <a:p>
            <a:pPr marL="469900" marR="508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  <a:tab pos="1741170" algn="l"/>
                <a:tab pos="2030095" algn="l"/>
                <a:tab pos="2799080" algn="l"/>
                <a:tab pos="3162300" algn="l"/>
                <a:tab pos="4076700" algn="l"/>
                <a:tab pos="4535805" algn="l"/>
                <a:tab pos="5193030" algn="l"/>
                <a:tab pos="5767070" algn="l"/>
                <a:tab pos="7046595" algn="l"/>
                <a:tab pos="7406640" algn="l"/>
                <a:tab pos="8284845" algn="l"/>
              </a:tabLst>
            </a:pPr>
            <a:r>
              <a:rPr sz="2000" spc="210" dirty="0">
                <a:latin typeface="Trebuchet MS"/>
                <a:cs typeface="Trebuchet MS"/>
              </a:rPr>
              <a:t>C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14" dirty="0">
                <a:latin typeface="Trebuchet MS"/>
                <a:cs typeface="Trebuchet MS"/>
              </a:rPr>
              <a:t>nf</a:t>
            </a:r>
            <a:r>
              <a:rPr sz="2000" spc="-150" dirty="0">
                <a:latin typeface="Trebuchet MS"/>
                <a:cs typeface="Trebuchet MS"/>
              </a:rPr>
              <a:t>r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95" dirty="0">
                <a:latin typeface="Trebuchet MS"/>
                <a:cs typeface="Trebuchet MS"/>
              </a:rPr>
              <a:t>M</a:t>
            </a:r>
            <a:r>
              <a:rPr sz="2000" spc="65" dirty="0">
                <a:latin typeface="Trebuchet MS"/>
                <a:cs typeface="Trebuchet MS"/>
              </a:rPr>
              <a:t>o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45" dirty="0">
                <a:latin typeface="Trebuchet MS"/>
                <a:cs typeface="Trebuchet MS"/>
              </a:rPr>
              <a:t>d</a:t>
            </a:r>
            <a:r>
              <a:rPr sz="2000" spc="-80" dirty="0">
                <a:latin typeface="Trebuchet MS"/>
                <a:cs typeface="Trebuchet MS"/>
              </a:rPr>
              <a:t>i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210" dirty="0">
                <a:latin typeface="Trebuchet MS"/>
                <a:cs typeface="Trebuchet MS"/>
              </a:rPr>
              <a:t>C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90" dirty="0">
                <a:latin typeface="Trebuchet MS"/>
                <a:cs typeface="Trebuchet MS"/>
              </a:rPr>
              <a:t>i</a:t>
            </a:r>
            <a:r>
              <a:rPr sz="2000" spc="-125" dirty="0">
                <a:latin typeface="Trebuchet MS"/>
                <a:cs typeface="Trebuchet MS"/>
              </a:rPr>
              <a:t>ng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25" dirty="0">
                <a:latin typeface="Trebuchet MS"/>
                <a:cs typeface="Trebuchet MS"/>
              </a:rPr>
              <a:t>ul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85" dirty="0">
                <a:latin typeface="Trebuchet MS"/>
                <a:cs typeface="Trebuchet MS"/>
              </a:rPr>
              <a:t>f</a:t>
            </a:r>
            <a:r>
              <a:rPr sz="2000" spc="-265" dirty="0">
                <a:latin typeface="Trebuchet MS"/>
                <a:cs typeface="Trebuchet MS"/>
              </a:rPr>
              <a:t>a</a:t>
            </a:r>
            <a:r>
              <a:rPr sz="2000" spc="-135" dirty="0">
                <a:latin typeface="Trebuchet MS"/>
                <a:cs typeface="Trebuchet MS"/>
              </a:rPr>
              <a:t>tt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14" dirty="0">
                <a:latin typeface="Trebuchet MS"/>
                <a:cs typeface="Trebuchet MS"/>
              </a:rPr>
              <a:t>h</a:t>
            </a:r>
            <a:r>
              <a:rPr sz="2000" spc="-75" dirty="0">
                <a:latin typeface="Trebuchet MS"/>
                <a:cs typeface="Trebuchet MS"/>
              </a:rPr>
              <a:t>e</a:t>
            </a:r>
            <a:r>
              <a:rPr sz="2000" spc="-300" dirty="0">
                <a:latin typeface="Trebuchet MS"/>
                <a:cs typeface="Trebuchet MS"/>
              </a:rPr>
              <a:t>,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35" dirty="0">
                <a:latin typeface="Trebuchet MS"/>
                <a:cs typeface="Trebuchet MS"/>
              </a:rPr>
              <a:t>tt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10" dirty="0">
                <a:latin typeface="Trebuchet MS"/>
                <a:cs typeface="Trebuchet MS"/>
              </a:rPr>
              <a:t>v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35" dirty="0">
                <a:latin typeface="Trebuchet MS"/>
                <a:cs typeface="Trebuchet MS"/>
              </a:rPr>
              <a:t>i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85" dirty="0">
                <a:latin typeface="Trebuchet MS"/>
                <a:cs typeface="Trebuchet MS"/>
              </a:rPr>
              <a:t>i</a:t>
            </a:r>
            <a:r>
              <a:rPr sz="2000" spc="-150" dirty="0">
                <a:latin typeface="Trebuchet MS"/>
                <a:cs typeface="Trebuchet MS"/>
              </a:rPr>
              <a:t>n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130" dirty="0">
                <a:latin typeface="Trebuchet MS"/>
                <a:cs typeface="Trebuchet MS"/>
              </a:rPr>
              <a:t>u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00" dirty="0">
                <a:latin typeface="Trebuchet MS"/>
                <a:cs typeface="Trebuchet MS"/>
              </a:rPr>
              <a:t>,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80" dirty="0">
                <a:latin typeface="Trebuchet MS"/>
                <a:cs typeface="Trebuchet MS"/>
              </a:rPr>
              <a:t>s</a:t>
            </a:r>
            <a:r>
              <a:rPr sz="2000" spc="-90" dirty="0">
                <a:latin typeface="Trebuchet MS"/>
                <a:cs typeface="Trebuchet MS"/>
              </a:rPr>
              <a:t>t</a:t>
            </a:r>
            <a:r>
              <a:rPr sz="2000" spc="-145" dirty="0">
                <a:latin typeface="Trebuchet MS"/>
                <a:cs typeface="Trebuchet MS"/>
              </a:rPr>
              <a:t>a  </a:t>
            </a:r>
            <a:r>
              <a:rPr sz="2000" spc="-100" dirty="0">
                <a:latin typeface="Trebuchet MS"/>
                <a:cs typeface="Trebuchet MS"/>
              </a:rPr>
              <a:t>impedendo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alla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Parte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Bambina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ricevere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dal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ciò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cui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ha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bisogno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rebuchet MS"/>
              <a:buAutoNum type="arabicPeriod"/>
            </a:pPr>
            <a:endParaRPr sz="2050">
              <a:latin typeface="Trebuchet MS"/>
              <a:cs typeface="Trebuchet MS"/>
            </a:endParaRPr>
          </a:p>
          <a:p>
            <a:pPr marL="469265" marR="458470" indent="-46926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spc="-105" dirty="0">
                <a:latin typeface="Trebuchet MS"/>
                <a:cs typeface="Trebuchet MS"/>
              </a:rPr>
              <a:t>Il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esprime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50" dirty="0">
                <a:latin typeface="Trebuchet MS"/>
                <a:cs typeface="Trebuchet MS"/>
              </a:rPr>
              <a:t> proprio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desiderio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avere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cura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della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Parte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Bambina,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-185" dirty="0">
                <a:latin typeface="Trebuchet MS"/>
                <a:cs typeface="Trebuchet MS"/>
              </a:rPr>
              <a:t>f</a:t>
            </a:r>
            <a:r>
              <a:rPr sz="2000" spc="-265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260" dirty="0">
                <a:latin typeface="Trebuchet MS"/>
                <a:cs typeface="Trebuchet MS"/>
              </a:rPr>
              <a:t>f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229" dirty="0">
                <a:latin typeface="Trebuchet MS"/>
                <a:cs typeface="Trebuchet MS"/>
              </a:rPr>
              <a:t>a</a:t>
            </a:r>
            <a:r>
              <a:rPr sz="2000" spc="-130" dirty="0">
                <a:latin typeface="Trebuchet MS"/>
                <a:cs typeface="Trebuchet MS"/>
              </a:rPr>
              <a:t>l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45" dirty="0">
                <a:latin typeface="Trebuchet MS"/>
                <a:cs typeface="Trebuchet MS"/>
              </a:rPr>
              <a:t>ua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240" dirty="0">
                <a:latin typeface="Trebuchet MS"/>
                <a:cs typeface="Trebuchet MS"/>
              </a:rPr>
              <a:t>f</a:t>
            </a:r>
            <a:r>
              <a:rPr sz="2000" spc="-260" dirty="0">
                <a:latin typeface="Trebuchet MS"/>
                <a:cs typeface="Trebuchet MS"/>
              </a:rPr>
              <a:t>f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05" dirty="0">
                <a:latin typeface="Trebuchet MS"/>
                <a:cs typeface="Trebuchet MS"/>
              </a:rPr>
              <a:t>nz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0783" y="1556003"/>
            <a:ext cx="8614410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29845" indent="-457200" algn="just">
              <a:lnSpc>
                <a:spcPct val="100000"/>
              </a:lnSpc>
              <a:spcBef>
                <a:spcPts val="100"/>
              </a:spcBef>
              <a:buAutoNum type="arabicPeriod" startAt="4"/>
              <a:tabLst>
                <a:tab pos="469900" algn="l"/>
              </a:tabLst>
            </a:pPr>
            <a:r>
              <a:rPr sz="2000" spc="-105" dirty="0">
                <a:latin typeface="Trebuchet MS"/>
                <a:cs typeface="Trebuchet MS"/>
              </a:rPr>
              <a:t>Il </a:t>
            </a:r>
            <a:r>
              <a:rPr sz="2000" spc="-130" dirty="0">
                <a:latin typeface="Trebuchet MS"/>
                <a:cs typeface="Trebuchet MS"/>
              </a:rPr>
              <a:t>terapeuta </a:t>
            </a:r>
            <a:r>
              <a:rPr sz="2000" spc="-150" dirty="0">
                <a:latin typeface="Trebuchet MS"/>
                <a:cs typeface="Trebuchet MS"/>
              </a:rPr>
              <a:t>valida </a:t>
            </a:r>
            <a:r>
              <a:rPr sz="2000" spc="-145" dirty="0">
                <a:latin typeface="Trebuchet MS"/>
                <a:cs typeface="Trebuchet MS"/>
              </a:rPr>
              <a:t>le </a:t>
            </a:r>
            <a:r>
              <a:rPr sz="2000" spc="-90" dirty="0">
                <a:latin typeface="Trebuchet MS"/>
                <a:cs typeface="Trebuchet MS"/>
              </a:rPr>
              <a:t>obiezioni </a:t>
            </a:r>
            <a:r>
              <a:rPr sz="2000" spc="-125" dirty="0">
                <a:latin typeface="Trebuchet MS"/>
                <a:cs typeface="Trebuchet MS"/>
              </a:rPr>
              <a:t>del </a:t>
            </a:r>
            <a:r>
              <a:rPr sz="2000" spc="-15" dirty="0">
                <a:latin typeface="Trebuchet MS"/>
                <a:cs typeface="Trebuchet MS"/>
              </a:rPr>
              <a:t>Mode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80" dirty="0">
                <a:latin typeface="Trebuchet MS"/>
                <a:cs typeface="Trebuchet MS"/>
              </a:rPr>
              <a:t>Coping, </a:t>
            </a:r>
            <a:r>
              <a:rPr sz="2000" spc="-165" dirty="0">
                <a:latin typeface="Trebuchet MS"/>
                <a:cs typeface="Trebuchet MS"/>
              </a:rPr>
              <a:t>ma </a:t>
            </a:r>
            <a:r>
              <a:rPr sz="2000" spc="-145" dirty="0">
                <a:latin typeface="Trebuchet MS"/>
                <a:cs typeface="Trebuchet MS"/>
              </a:rPr>
              <a:t>le </a:t>
            </a:r>
            <a:r>
              <a:rPr sz="2000" spc="-100" dirty="0">
                <a:latin typeface="Trebuchet MS"/>
                <a:cs typeface="Trebuchet MS"/>
              </a:rPr>
              <a:t>confronta </a:t>
            </a:r>
            <a:r>
              <a:rPr sz="2000" spc="-135" dirty="0">
                <a:latin typeface="Trebuchet MS"/>
                <a:cs typeface="Trebuchet MS"/>
              </a:rPr>
              <a:t>affermando 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85" dirty="0">
                <a:latin typeface="Trebuchet MS"/>
                <a:cs typeface="Trebuchet MS"/>
              </a:rPr>
              <a:t>se </a:t>
            </a:r>
            <a:r>
              <a:rPr sz="2000" spc="-145" dirty="0">
                <a:latin typeface="Trebuchet MS"/>
                <a:cs typeface="Trebuchet MS"/>
              </a:rPr>
              <a:t>il </a:t>
            </a:r>
            <a:r>
              <a:rPr sz="2000" spc="-15" dirty="0">
                <a:latin typeface="Trebuchet MS"/>
                <a:cs typeface="Trebuchet MS"/>
              </a:rPr>
              <a:t>Mode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45" dirty="0">
                <a:latin typeface="Trebuchet MS"/>
                <a:cs typeface="Trebuchet MS"/>
              </a:rPr>
              <a:t>Coping </a:t>
            </a:r>
            <a:r>
              <a:rPr sz="2000" spc="-55" dirty="0">
                <a:latin typeface="Trebuchet MS"/>
                <a:cs typeface="Trebuchet MS"/>
              </a:rPr>
              <a:t>non </a:t>
            </a:r>
            <a:r>
              <a:rPr sz="2000" spc="-95" dirty="0">
                <a:latin typeface="Trebuchet MS"/>
                <a:cs typeface="Trebuchet MS"/>
              </a:rPr>
              <a:t>troverà </a:t>
            </a:r>
            <a:r>
              <a:rPr sz="2000" spc="-145" dirty="0">
                <a:latin typeface="Trebuchet MS"/>
                <a:cs typeface="Trebuchet MS"/>
              </a:rPr>
              <a:t>il </a:t>
            </a:r>
            <a:r>
              <a:rPr sz="2000" spc="-40" dirty="0">
                <a:latin typeface="Trebuchet MS"/>
                <a:cs typeface="Trebuchet MS"/>
              </a:rPr>
              <a:t>modo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65" dirty="0">
                <a:latin typeface="Trebuchet MS"/>
                <a:cs typeface="Trebuchet MS"/>
              </a:rPr>
              <a:t>correre </a:t>
            </a:r>
            <a:r>
              <a:rPr sz="2000" spc="-145" dirty="0">
                <a:latin typeface="Trebuchet MS"/>
                <a:cs typeface="Trebuchet MS"/>
              </a:rPr>
              <a:t>il </a:t>
            </a:r>
            <a:r>
              <a:rPr sz="2000" spc="-70" dirty="0">
                <a:latin typeface="Trebuchet MS"/>
                <a:cs typeface="Trebuchet MS"/>
              </a:rPr>
              <a:t>rischio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155" dirty="0">
                <a:latin typeface="Trebuchet MS"/>
                <a:cs typeface="Trebuchet MS"/>
              </a:rPr>
              <a:t>affidargli </a:t>
            </a:r>
            <a:r>
              <a:rPr sz="2000" spc="-150" dirty="0">
                <a:latin typeface="Trebuchet MS"/>
                <a:cs typeface="Trebuchet MS"/>
              </a:rPr>
              <a:t>il </a:t>
            </a:r>
            <a:r>
              <a:rPr sz="2000" spc="-145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 </a:t>
            </a:r>
            <a:r>
              <a:rPr sz="2000" spc="-130" dirty="0">
                <a:latin typeface="Trebuchet MS"/>
                <a:cs typeface="Trebuchet MS"/>
              </a:rPr>
              <a:t>Bambino, </a:t>
            </a:r>
            <a:r>
              <a:rPr sz="2000" spc="-110" dirty="0">
                <a:latin typeface="Trebuchet MS"/>
                <a:cs typeface="Trebuchet MS"/>
              </a:rPr>
              <a:t>sarà</a:t>
            </a:r>
            <a:r>
              <a:rPr sz="2000" spc="-10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anche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certo </a:t>
            </a:r>
            <a:r>
              <a:rPr sz="2000" spc="-114" dirty="0">
                <a:latin typeface="Trebuchet MS"/>
                <a:cs typeface="Trebuchet MS"/>
              </a:rPr>
              <a:t>che</a:t>
            </a:r>
            <a:r>
              <a:rPr sz="2000" spc="-110" dirty="0">
                <a:latin typeface="Trebuchet MS"/>
                <a:cs typeface="Trebuchet MS"/>
              </a:rPr>
              <a:t> sarà</a:t>
            </a:r>
            <a:r>
              <a:rPr sz="2000" spc="-10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per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sempre</a:t>
            </a:r>
            <a:r>
              <a:rPr sz="2000" spc="-90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s</a:t>
            </a:r>
            <a:r>
              <a:rPr sz="2000" i="1" spc="-165" dirty="0">
                <a:latin typeface="Trebuchet MS"/>
                <a:cs typeface="Trebuchet MS"/>
              </a:rPr>
              <a:t>olo</a:t>
            </a:r>
            <a:r>
              <a:rPr sz="2000" i="1" spc="-160" dirty="0">
                <a:latin typeface="Trebuchet MS"/>
                <a:cs typeface="Trebuchet MS"/>
              </a:rPr>
              <a:t> </a:t>
            </a:r>
            <a:r>
              <a:rPr sz="2000" i="1" spc="-200" dirty="0">
                <a:latin typeface="Trebuchet MS"/>
                <a:cs typeface="Trebuchet MS"/>
              </a:rPr>
              <a:t>e</a:t>
            </a:r>
            <a:r>
              <a:rPr sz="2000" i="1" spc="-195" dirty="0">
                <a:latin typeface="Trebuchet MS"/>
                <a:cs typeface="Trebuchet MS"/>
              </a:rPr>
              <a:t> </a:t>
            </a:r>
            <a:r>
              <a:rPr sz="2000" i="1" spc="-220" dirty="0">
                <a:latin typeface="Trebuchet MS"/>
                <a:cs typeface="Trebuchet MS"/>
              </a:rPr>
              <a:t>sofferente.</a:t>
            </a:r>
            <a:r>
              <a:rPr sz="2000" i="1" spc="-21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Il </a:t>
            </a:r>
            <a:r>
              <a:rPr sz="2000" spc="-10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terapeuta </a:t>
            </a:r>
            <a:r>
              <a:rPr sz="2000" spc="-165" dirty="0">
                <a:latin typeface="Trebuchet MS"/>
                <a:cs typeface="Trebuchet MS"/>
              </a:rPr>
              <a:t>afferma</a:t>
            </a:r>
            <a:r>
              <a:rPr sz="2000" spc="-16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80" dirty="0">
                <a:latin typeface="Trebuchet MS"/>
                <a:cs typeface="Trebuchet MS"/>
              </a:rPr>
              <a:t>rendersi </a:t>
            </a:r>
            <a:r>
              <a:rPr sz="2000" spc="-60" dirty="0">
                <a:latin typeface="Trebuchet MS"/>
                <a:cs typeface="Trebuchet MS"/>
              </a:rPr>
              <a:t>conto </a:t>
            </a:r>
            <a:r>
              <a:rPr sz="2000" spc="-114" dirty="0">
                <a:latin typeface="Trebuchet MS"/>
                <a:cs typeface="Trebuchet MS"/>
              </a:rPr>
              <a:t>di chiedergli qualcosa di </a:t>
            </a:r>
            <a:r>
              <a:rPr sz="2000" spc="-75" dirty="0">
                <a:latin typeface="Trebuchet MS"/>
                <a:cs typeface="Trebuchet MS"/>
              </a:rPr>
              <a:t>molto </a:t>
            </a:r>
            <a:r>
              <a:rPr sz="2000" spc="-155" dirty="0">
                <a:latin typeface="Trebuchet MS"/>
                <a:cs typeface="Trebuchet MS"/>
              </a:rPr>
              <a:t>difficile</a:t>
            </a:r>
            <a:r>
              <a:rPr sz="2000" spc="29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 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per questo </a:t>
            </a:r>
            <a:r>
              <a:rPr sz="2000" spc="-95" dirty="0">
                <a:latin typeface="Trebuchet MS"/>
                <a:cs typeface="Trebuchet MS"/>
              </a:rPr>
              <a:t>esprime </a:t>
            </a:r>
            <a:r>
              <a:rPr sz="2000" spc="-145" dirty="0">
                <a:latin typeface="Trebuchet MS"/>
                <a:cs typeface="Trebuchet MS"/>
              </a:rPr>
              <a:t>il </a:t>
            </a:r>
            <a:r>
              <a:rPr sz="2000" spc="-35" dirty="0">
                <a:latin typeface="Trebuchet MS"/>
                <a:cs typeface="Trebuchet MS"/>
              </a:rPr>
              <a:t>suo </a:t>
            </a:r>
            <a:r>
              <a:rPr sz="2000" spc="-80" dirty="0">
                <a:latin typeface="Trebuchet MS"/>
                <a:cs typeface="Trebuchet MS"/>
              </a:rPr>
              <a:t>desiderio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90" dirty="0">
                <a:latin typeface="Trebuchet MS"/>
                <a:cs typeface="Trebuchet MS"/>
              </a:rPr>
              <a:t>comprendere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85" dirty="0">
                <a:latin typeface="Trebuchet MS"/>
                <a:cs typeface="Trebuchet MS"/>
              </a:rPr>
              <a:t>cosa </a:t>
            </a:r>
            <a:r>
              <a:rPr sz="2000" spc="-155" dirty="0">
                <a:latin typeface="Trebuchet MS"/>
                <a:cs typeface="Trebuchet MS"/>
              </a:rPr>
              <a:t>abbia </a:t>
            </a:r>
            <a:r>
              <a:rPr sz="2000" spc="-70" dirty="0">
                <a:latin typeface="Trebuchet MS"/>
                <a:cs typeface="Trebuchet MS"/>
              </a:rPr>
              <a:t>bisogno </a:t>
            </a:r>
            <a:r>
              <a:rPr sz="2000" spc="-80" dirty="0">
                <a:latin typeface="Trebuchet MS"/>
                <a:cs typeface="Trebuchet MS"/>
              </a:rPr>
              <a:t>per 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riuscire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sentirsi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abbastanza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sicuro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correre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questo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rischio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rebuchet MS"/>
              <a:buAutoNum type="arabicPeriod" startAt="4"/>
            </a:pPr>
            <a:endParaRPr sz="2050">
              <a:latin typeface="Trebuchet MS"/>
              <a:cs typeface="Trebuchet MS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5"/>
              </a:spcBef>
              <a:buAutoNum type="arabicPeriod" startAt="4"/>
              <a:tabLst>
                <a:tab pos="469900" algn="l"/>
              </a:tabLst>
            </a:pPr>
            <a:r>
              <a:rPr sz="2000" spc="-105" dirty="0">
                <a:latin typeface="Trebuchet MS"/>
                <a:cs typeface="Trebuchet MS"/>
              </a:rPr>
              <a:t>Il </a:t>
            </a:r>
            <a:r>
              <a:rPr sz="2000" spc="-130" dirty="0">
                <a:latin typeface="Trebuchet MS"/>
                <a:cs typeface="Trebuchet MS"/>
              </a:rPr>
              <a:t>terapeuta </a:t>
            </a:r>
            <a:r>
              <a:rPr sz="2000" spc="-90" dirty="0">
                <a:latin typeface="Trebuchet MS"/>
                <a:cs typeface="Trebuchet MS"/>
              </a:rPr>
              <a:t>rassicura </a:t>
            </a:r>
            <a:r>
              <a:rPr sz="2000" spc="-145" dirty="0">
                <a:latin typeface="Trebuchet MS"/>
                <a:cs typeface="Trebuchet MS"/>
              </a:rPr>
              <a:t>il </a:t>
            </a:r>
            <a:r>
              <a:rPr sz="2000" spc="-15" dirty="0">
                <a:latin typeface="Trebuchet MS"/>
                <a:cs typeface="Trebuchet MS"/>
              </a:rPr>
              <a:t>Mode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80" dirty="0">
                <a:latin typeface="Trebuchet MS"/>
                <a:cs typeface="Trebuchet MS"/>
              </a:rPr>
              <a:t>Coping, </a:t>
            </a:r>
            <a:r>
              <a:rPr sz="2000" spc="-135" dirty="0">
                <a:latin typeface="Trebuchet MS"/>
                <a:cs typeface="Trebuchet MS"/>
              </a:rPr>
              <a:t>affermando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55" dirty="0">
                <a:latin typeface="Trebuchet MS"/>
                <a:cs typeface="Trebuchet MS"/>
              </a:rPr>
              <a:t>non </a:t>
            </a:r>
            <a:r>
              <a:rPr sz="2000" spc="-135" dirty="0">
                <a:latin typeface="Trebuchet MS"/>
                <a:cs typeface="Trebuchet MS"/>
              </a:rPr>
              <a:t>deve </a:t>
            </a:r>
            <a:r>
              <a:rPr sz="2000" spc="-125" dirty="0">
                <a:latin typeface="Trebuchet MS"/>
                <a:cs typeface="Trebuchet MS"/>
              </a:rPr>
              <a:t>andarsene, 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ma </a:t>
            </a:r>
            <a:r>
              <a:rPr sz="2000" spc="-120" dirty="0">
                <a:latin typeface="Trebuchet MS"/>
                <a:cs typeface="Trebuchet MS"/>
              </a:rPr>
              <a:t>farsi </a:t>
            </a:r>
            <a:r>
              <a:rPr sz="2000" spc="-35" dirty="0">
                <a:latin typeface="Trebuchet MS"/>
                <a:cs typeface="Trebuchet MS"/>
              </a:rPr>
              <a:t>solo </a:t>
            </a:r>
            <a:r>
              <a:rPr sz="2000" spc="-95" dirty="0">
                <a:latin typeface="Trebuchet MS"/>
                <a:cs typeface="Trebuchet MS"/>
              </a:rPr>
              <a:t>un </a:t>
            </a:r>
            <a:r>
              <a:rPr sz="2000" spc="-130" dirty="0">
                <a:latin typeface="Trebuchet MS"/>
                <a:cs typeface="Trebuchet MS"/>
              </a:rPr>
              <a:t>po’ </a:t>
            </a:r>
            <a:r>
              <a:rPr sz="2000" spc="-145" dirty="0">
                <a:latin typeface="Trebuchet MS"/>
                <a:cs typeface="Trebuchet MS"/>
              </a:rPr>
              <a:t>da </a:t>
            </a:r>
            <a:r>
              <a:rPr sz="2000" spc="-110" dirty="0">
                <a:latin typeface="Trebuchet MS"/>
                <a:cs typeface="Trebuchet MS"/>
              </a:rPr>
              <a:t>parte </a:t>
            </a:r>
            <a:r>
              <a:rPr sz="2000" spc="-135" dirty="0">
                <a:latin typeface="Trebuchet MS"/>
                <a:cs typeface="Trebuchet MS"/>
              </a:rPr>
              <a:t>e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60" dirty="0">
                <a:latin typeface="Trebuchet MS"/>
                <a:cs typeface="Trebuchet MS"/>
              </a:rPr>
              <a:t>può </a:t>
            </a:r>
            <a:r>
              <a:rPr sz="2000" spc="-80" dirty="0">
                <a:latin typeface="Trebuchet MS"/>
                <a:cs typeface="Trebuchet MS"/>
              </a:rPr>
              <a:t>tornare </a:t>
            </a:r>
            <a:r>
              <a:rPr sz="2000" spc="-130" dirty="0">
                <a:latin typeface="Trebuchet MS"/>
                <a:cs typeface="Trebuchet MS"/>
              </a:rPr>
              <a:t>nel </a:t>
            </a:r>
            <a:r>
              <a:rPr sz="2000" spc="-85" dirty="0">
                <a:latin typeface="Trebuchet MS"/>
                <a:cs typeface="Trebuchet MS"/>
              </a:rPr>
              <a:t>caso </a:t>
            </a:r>
            <a:r>
              <a:rPr sz="2000" spc="-114" dirty="0">
                <a:latin typeface="Trebuchet MS"/>
                <a:cs typeface="Trebuchet MS"/>
              </a:rPr>
              <a:t>in cui </a:t>
            </a:r>
            <a:r>
              <a:rPr sz="2000" spc="-55" dirty="0">
                <a:latin typeface="Trebuchet MS"/>
                <a:cs typeface="Trebuchet MS"/>
              </a:rPr>
              <a:t>non </a:t>
            </a:r>
            <a:r>
              <a:rPr sz="2000" spc="-85" dirty="0">
                <a:latin typeface="Trebuchet MS"/>
                <a:cs typeface="Trebuchet MS"/>
              </a:rPr>
              <a:t>si </a:t>
            </a:r>
            <a:r>
              <a:rPr sz="2000" spc="-120" dirty="0">
                <a:latin typeface="Trebuchet MS"/>
                <a:cs typeface="Trebuchet MS"/>
              </a:rPr>
              <a:t>senta </a:t>
            </a:r>
            <a:r>
              <a:rPr sz="2000" spc="-114" dirty="0">
                <a:latin typeface="Trebuchet MS"/>
                <a:cs typeface="Trebuchet MS"/>
              </a:rPr>
              <a:t>più </a:t>
            </a:r>
            <a:r>
              <a:rPr sz="2000" spc="-110" dirty="0">
                <a:latin typeface="Trebuchet MS"/>
                <a:cs typeface="Trebuchet MS"/>
              </a:rPr>
              <a:t> sicuro. </a:t>
            </a:r>
            <a:r>
              <a:rPr sz="2000" spc="-75" dirty="0">
                <a:latin typeface="Trebuchet MS"/>
                <a:cs typeface="Trebuchet MS"/>
              </a:rPr>
              <a:t>In </a:t>
            </a:r>
            <a:r>
              <a:rPr sz="2000" spc="-80" dirty="0">
                <a:latin typeface="Trebuchet MS"/>
                <a:cs typeface="Trebuchet MS"/>
              </a:rPr>
              <a:t>questo </a:t>
            </a:r>
            <a:r>
              <a:rPr sz="2000" spc="-85" dirty="0">
                <a:latin typeface="Trebuchet MS"/>
                <a:cs typeface="Trebuchet MS"/>
              </a:rPr>
              <a:t>caso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31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terapeuta </a:t>
            </a:r>
            <a:r>
              <a:rPr sz="2000" spc="-95" dirty="0">
                <a:latin typeface="Trebuchet MS"/>
                <a:cs typeface="Trebuchet MS"/>
              </a:rPr>
              <a:t>esprime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31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desiderio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90" dirty="0">
                <a:latin typeface="Trebuchet MS"/>
                <a:cs typeface="Trebuchet MS"/>
              </a:rPr>
              <a:t>comprendere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cosa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-155" dirty="0">
                <a:latin typeface="Trebuchet MS"/>
                <a:cs typeface="Trebuchet MS"/>
              </a:rPr>
              <a:t>abbia</a:t>
            </a:r>
            <a:r>
              <a:rPr sz="2000" spc="-15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spaventato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Coping, </a:t>
            </a:r>
            <a:r>
              <a:rPr sz="2000" spc="-114" dirty="0">
                <a:latin typeface="Trebuchet MS"/>
                <a:cs typeface="Trebuchet MS"/>
              </a:rPr>
              <a:t>in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40" dirty="0">
                <a:latin typeface="Trebuchet MS"/>
                <a:cs typeface="Trebuchet MS"/>
              </a:rPr>
              <a:t>modo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da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poter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imparare</a:t>
            </a:r>
            <a:r>
              <a:rPr sz="2000" spc="-114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 </a:t>
            </a:r>
            <a:r>
              <a:rPr sz="2000" spc="-195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ss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50" dirty="0">
                <a:latin typeface="Trebuchet MS"/>
                <a:cs typeface="Trebuchet MS"/>
              </a:rPr>
              <a:t>u</a:t>
            </a:r>
            <a:r>
              <a:rPr sz="2000" spc="-40" dirty="0">
                <a:latin typeface="Trebuchet MS"/>
                <a:cs typeface="Trebuchet MS"/>
              </a:rPr>
              <a:t>r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60" dirty="0">
                <a:latin typeface="Trebuchet MS"/>
                <a:cs typeface="Trebuchet MS"/>
              </a:rPr>
              <a:t>p</a:t>
            </a:r>
            <a:r>
              <a:rPr sz="2000" spc="-90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90" dirty="0">
                <a:latin typeface="Trebuchet MS"/>
                <a:cs typeface="Trebuchet MS"/>
              </a:rPr>
              <a:t>i</a:t>
            </a:r>
            <a:r>
              <a:rPr sz="2000" spc="-95" dirty="0">
                <a:latin typeface="Trebuchet MS"/>
                <a:cs typeface="Trebuchet MS"/>
              </a:rPr>
              <a:t>ù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225" dirty="0">
                <a:latin typeface="Trebuchet MS"/>
                <a:cs typeface="Trebuchet MS"/>
              </a:rPr>
              <a:t>ff</a:t>
            </a:r>
            <a:r>
              <a:rPr sz="2000" spc="-175" dirty="0">
                <a:latin typeface="Trebuchet MS"/>
                <a:cs typeface="Trebuchet MS"/>
              </a:rPr>
              <a:t>i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1135" y="265136"/>
            <a:ext cx="7729855" cy="59880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81915" rIns="0" bIns="0" rtlCol="0">
            <a:spAutoFit/>
          </a:bodyPr>
          <a:lstStyle/>
          <a:p>
            <a:pPr marR="15240" algn="ctr">
              <a:lnSpc>
                <a:spcPct val="100000"/>
              </a:lnSpc>
              <a:spcBef>
                <a:spcPts val="645"/>
              </a:spcBef>
            </a:pPr>
            <a:r>
              <a:rPr spc="175" dirty="0"/>
              <a:t>BYPASSARE</a:t>
            </a:r>
            <a:r>
              <a:rPr spc="325" dirty="0"/>
              <a:t> </a:t>
            </a:r>
            <a:r>
              <a:rPr spc="-70" dirty="0"/>
              <a:t>I</a:t>
            </a:r>
            <a:r>
              <a:rPr spc="325" dirty="0"/>
              <a:t> </a:t>
            </a:r>
            <a:r>
              <a:rPr spc="340" dirty="0"/>
              <a:t>MODE</a:t>
            </a:r>
            <a:r>
              <a:rPr spc="325" dirty="0"/>
              <a:t> </a:t>
            </a:r>
            <a:r>
              <a:rPr spc="229" dirty="0"/>
              <a:t>DI</a:t>
            </a:r>
            <a:r>
              <a:rPr spc="325" dirty="0"/>
              <a:t> </a:t>
            </a:r>
            <a:r>
              <a:rPr spc="320" dirty="0"/>
              <a:t>COPING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4740" y="1110996"/>
            <a:ext cx="8615680" cy="490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000" b="1" spc="160" dirty="0">
                <a:latin typeface="Trebuchet MS"/>
                <a:cs typeface="Trebuchet MS"/>
              </a:rPr>
              <a:t>RI</a:t>
            </a:r>
            <a:r>
              <a:rPr sz="2000" b="1" spc="254" dirty="0">
                <a:latin typeface="Trebuchet MS"/>
                <a:cs typeface="Trebuchet MS"/>
              </a:rPr>
              <a:t>N</a:t>
            </a:r>
            <a:r>
              <a:rPr sz="2000" b="1" spc="280" dirty="0">
                <a:latin typeface="Trebuchet MS"/>
                <a:cs typeface="Trebuchet MS"/>
              </a:rPr>
              <a:t>G</a:t>
            </a:r>
            <a:r>
              <a:rPr sz="2000" b="1" spc="200" dirty="0">
                <a:latin typeface="Trebuchet MS"/>
                <a:cs typeface="Trebuchet MS"/>
              </a:rPr>
              <a:t>R</a:t>
            </a:r>
            <a:r>
              <a:rPr sz="2000" b="1" spc="215" dirty="0">
                <a:latin typeface="Trebuchet MS"/>
                <a:cs typeface="Trebuchet MS"/>
              </a:rPr>
              <a:t>A</a:t>
            </a:r>
            <a:r>
              <a:rPr sz="2000" b="1" spc="275" dirty="0">
                <a:latin typeface="Trebuchet MS"/>
                <a:cs typeface="Trebuchet MS"/>
              </a:rPr>
              <a:t>Z</a:t>
            </a:r>
            <a:r>
              <a:rPr sz="2000" b="1" spc="120" dirty="0">
                <a:latin typeface="Trebuchet MS"/>
                <a:cs typeface="Trebuchet MS"/>
              </a:rPr>
              <a:t>I</a:t>
            </a:r>
            <a:r>
              <a:rPr sz="2000" b="1" spc="320" dirty="0">
                <a:latin typeface="Trebuchet MS"/>
                <a:cs typeface="Trebuchet MS"/>
              </a:rPr>
              <a:t>O</a:t>
            </a:r>
            <a:r>
              <a:rPr sz="2000" b="1" spc="-55" dirty="0">
                <a:latin typeface="Trebuchet MS"/>
                <a:cs typeface="Trebuchet MS"/>
              </a:rPr>
              <a:t> </a:t>
            </a:r>
            <a:r>
              <a:rPr sz="2000" b="1" spc="130" dirty="0">
                <a:latin typeface="Trebuchet MS"/>
                <a:cs typeface="Trebuchet MS"/>
              </a:rPr>
              <a:t>E</a:t>
            </a:r>
            <a:r>
              <a:rPr sz="2000" b="1" spc="-350" dirty="0">
                <a:latin typeface="Trebuchet MS"/>
                <a:cs typeface="Trebuchet MS"/>
              </a:rPr>
              <a:t> </a:t>
            </a:r>
            <a:r>
              <a:rPr sz="2000" b="1" spc="75" dirty="0">
                <a:latin typeface="Trebuchet MS"/>
                <a:cs typeface="Trebuchet MS"/>
              </a:rPr>
              <a:t>V</a:t>
            </a:r>
            <a:r>
              <a:rPr sz="2000" b="1" spc="245" dirty="0">
                <a:latin typeface="Trebuchet MS"/>
                <a:cs typeface="Trebuchet MS"/>
              </a:rPr>
              <a:t>A</a:t>
            </a:r>
            <a:r>
              <a:rPr sz="2000" b="1" spc="120" dirty="0">
                <a:latin typeface="Trebuchet MS"/>
                <a:cs typeface="Trebuchet MS"/>
              </a:rPr>
              <a:t>L</a:t>
            </a:r>
            <a:r>
              <a:rPr sz="2000" b="1" spc="100" dirty="0">
                <a:latin typeface="Trebuchet MS"/>
                <a:cs typeface="Trebuchet MS"/>
              </a:rPr>
              <a:t>I</a:t>
            </a:r>
            <a:r>
              <a:rPr sz="2000" b="1" spc="310" dirty="0">
                <a:latin typeface="Trebuchet MS"/>
                <a:cs typeface="Trebuchet MS"/>
              </a:rPr>
              <a:t>D</a:t>
            </a:r>
            <a:r>
              <a:rPr sz="2000" b="1" spc="335" dirty="0">
                <a:latin typeface="Trebuchet MS"/>
                <a:cs typeface="Trebuchet MS"/>
              </a:rPr>
              <a:t>O</a:t>
            </a:r>
            <a:r>
              <a:rPr sz="2000" spc="-300" dirty="0">
                <a:latin typeface="Trebuchet MS"/>
                <a:cs typeface="Trebuchet MS"/>
              </a:rPr>
              <a:t>:</a:t>
            </a:r>
            <a:endParaRPr sz="2000">
              <a:latin typeface="Trebuchet MS"/>
              <a:cs typeface="Trebuchet MS"/>
            </a:endParaRPr>
          </a:p>
          <a:p>
            <a:pPr marL="12700" marR="29845" algn="just">
              <a:lnSpc>
                <a:spcPct val="100000"/>
              </a:lnSpc>
            </a:pPr>
            <a:r>
              <a:rPr sz="2000" spc="-105" dirty="0">
                <a:latin typeface="Trebuchet MS"/>
                <a:cs typeface="Trebuchet MS"/>
              </a:rPr>
              <a:t>«Filippo </a:t>
            </a:r>
            <a:r>
              <a:rPr sz="2000" spc="-114" dirty="0">
                <a:latin typeface="Trebuchet MS"/>
                <a:cs typeface="Trebuchet MS"/>
              </a:rPr>
              <a:t>l'imperturbabile, </a:t>
            </a:r>
            <a:r>
              <a:rPr sz="2000" spc="-130" dirty="0">
                <a:latin typeface="Trebuchet MS"/>
                <a:cs typeface="Trebuchet MS"/>
              </a:rPr>
              <a:t>ci </a:t>
            </a:r>
            <a:r>
              <a:rPr sz="2000" spc="-105" dirty="0">
                <a:latin typeface="Trebuchet MS"/>
                <a:cs typeface="Trebuchet MS"/>
              </a:rPr>
              <a:t>tengo </a:t>
            </a:r>
            <a:r>
              <a:rPr sz="2000" spc="-110" dirty="0">
                <a:latin typeface="Trebuchet MS"/>
                <a:cs typeface="Trebuchet MS"/>
              </a:rPr>
              <a:t>tanto 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20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dirti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105" dirty="0">
                <a:latin typeface="Trebuchet MS"/>
                <a:cs typeface="Trebuchet MS"/>
              </a:rPr>
              <a:t>apprezzo </a:t>
            </a:r>
            <a:r>
              <a:rPr sz="2000" spc="-100" dirty="0">
                <a:latin typeface="Trebuchet MS"/>
                <a:cs typeface="Trebuchet MS"/>
              </a:rPr>
              <a:t>tantissimo </a:t>
            </a:r>
            <a:r>
              <a:rPr sz="2000" spc="-105" dirty="0">
                <a:latin typeface="Trebuchet MS"/>
                <a:cs typeface="Trebuchet MS"/>
              </a:rPr>
              <a:t>quello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hai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fatto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per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piccolo </a:t>
            </a:r>
            <a:r>
              <a:rPr sz="2000" spc="-140" dirty="0">
                <a:latin typeface="Trebuchet MS"/>
                <a:cs typeface="Trebuchet MS"/>
              </a:rPr>
              <a:t>Filippo. </a:t>
            </a:r>
            <a:r>
              <a:rPr sz="2000" spc="-45" dirty="0">
                <a:latin typeface="Trebuchet MS"/>
                <a:cs typeface="Trebuchet MS"/>
              </a:rPr>
              <a:t>Ti </a:t>
            </a:r>
            <a:r>
              <a:rPr sz="2000" spc="-20" dirty="0">
                <a:latin typeface="Trebuchet MS"/>
                <a:cs typeface="Trebuchet MS"/>
              </a:rPr>
              <a:t>sono </a:t>
            </a:r>
            <a:r>
              <a:rPr sz="2000" spc="-75" dirty="0">
                <a:latin typeface="Trebuchet MS"/>
                <a:cs typeface="Trebuchet MS"/>
              </a:rPr>
              <a:t>molto </a:t>
            </a:r>
            <a:r>
              <a:rPr sz="2000" spc="-140" dirty="0">
                <a:latin typeface="Trebuchet MS"/>
                <a:cs typeface="Trebuchet MS"/>
              </a:rPr>
              <a:t>grato, </a:t>
            </a:r>
            <a:r>
              <a:rPr sz="2000" spc="-85" dirty="0">
                <a:latin typeface="Trebuchet MS"/>
                <a:cs typeface="Trebuchet MS"/>
              </a:rPr>
              <a:t>se </a:t>
            </a:r>
            <a:r>
              <a:rPr sz="2000" spc="-55" dirty="0">
                <a:latin typeface="Trebuchet MS"/>
                <a:cs typeface="Trebuchet MS"/>
              </a:rPr>
              <a:t>non </a:t>
            </a:r>
            <a:r>
              <a:rPr sz="2000" spc="-130" dirty="0">
                <a:latin typeface="Trebuchet MS"/>
                <a:cs typeface="Trebuchet MS"/>
              </a:rPr>
              <a:t>ci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fossi </a:t>
            </a:r>
            <a:r>
              <a:rPr sz="2000" spc="-95" dirty="0">
                <a:latin typeface="Trebuchet MS"/>
                <a:cs typeface="Trebuchet MS"/>
              </a:rPr>
              <a:t>stato </a:t>
            </a:r>
            <a:r>
              <a:rPr sz="2000" spc="-114" dirty="0">
                <a:latin typeface="Trebuchet MS"/>
                <a:cs typeface="Trebuchet MS"/>
              </a:rPr>
              <a:t>tu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 </a:t>
            </a:r>
            <a:r>
              <a:rPr sz="2000" spc="-195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p</a:t>
            </a:r>
            <a:r>
              <a:rPr sz="2000" spc="-100" dirty="0">
                <a:latin typeface="Trebuchet MS"/>
                <a:cs typeface="Trebuchet MS"/>
              </a:rPr>
              <a:t>r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35" dirty="0">
                <a:latin typeface="Trebuchet MS"/>
                <a:cs typeface="Trebuchet MS"/>
              </a:rPr>
              <a:t>te</a:t>
            </a:r>
            <a:r>
              <a:rPr sz="2000" spc="-160" dirty="0">
                <a:latin typeface="Trebuchet MS"/>
                <a:cs typeface="Trebuchet MS"/>
              </a:rPr>
              <a:t>gg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35" dirty="0">
                <a:latin typeface="Trebuchet MS"/>
                <a:cs typeface="Trebuchet MS"/>
              </a:rPr>
              <a:t>o</a:t>
            </a:r>
            <a:r>
              <a:rPr sz="2000" spc="-300" dirty="0">
                <a:latin typeface="Trebuchet MS"/>
                <a:cs typeface="Trebuchet MS"/>
              </a:rPr>
              <a:t>,</a:t>
            </a:r>
            <a:r>
              <a:rPr sz="2000" spc="-180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n</a:t>
            </a:r>
            <a:r>
              <a:rPr sz="2000" spc="-40" dirty="0">
                <a:latin typeface="Trebuchet MS"/>
                <a:cs typeface="Trebuchet MS"/>
              </a:rPr>
              <a:t>o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2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ri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2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2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25" dirty="0">
                <a:latin typeface="Trebuchet MS"/>
                <a:cs typeface="Trebuchet MS"/>
              </a:rPr>
              <a:t>mm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60" dirty="0">
                <a:latin typeface="Trebuchet MS"/>
                <a:cs typeface="Trebuchet MS"/>
              </a:rPr>
              <a:t>g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50" dirty="0">
                <a:latin typeface="Trebuchet MS"/>
                <a:cs typeface="Trebuchet MS"/>
              </a:rPr>
              <a:t>na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2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14" dirty="0">
                <a:latin typeface="Trebuchet MS"/>
                <a:cs typeface="Trebuchet MS"/>
              </a:rPr>
              <a:t>he</a:t>
            </a:r>
            <a:r>
              <a:rPr sz="2000" spc="2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ne</a:t>
            </a:r>
            <a:r>
              <a:rPr sz="2000" spc="25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25" dirty="0">
                <a:latin typeface="Trebuchet MS"/>
                <a:cs typeface="Trebuchet MS"/>
              </a:rPr>
              <a:t>bbe</a:t>
            </a:r>
            <a:r>
              <a:rPr sz="2000" spc="2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s</a:t>
            </a:r>
            <a:r>
              <a:rPr sz="2000" spc="-90" dirty="0">
                <a:latin typeface="Trebuchet MS"/>
                <a:cs typeface="Trebuchet MS"/>
              </a:rPr>
              <a:t>t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2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</a:t>
            </a:r>
            <a:r>
              <a:rPr sz="2000" spc="-80" dirty="0">
                <a:latin typeface="Trebuchet MS"/>
                <a:cs typeface="Trebuchet MS"/>
              </a:rPr>
              <a:t>i</a:t>
            </a:r>
            <a:r>
              <a:rPr sz="2000" spc="20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150" dirty="0">
                <a:latin typeface="Trebuchet MS"/>
                <a:cs typeface="Trebuchet MS"/>
              </a:rPr>
              <a:t>u</a:t>
            </a:r>
            <a:r>
              <a:rPr sz="2000" spc="-85" dirty="0">
                <a:latin typeface="Trebuchet MS"/>
                <a:cs typeface="Trebuchet MS"/>
              </a:rPr>
              <a:t>i</a:t>
            </a:r>
            <a:r>
              <a:rPr sz="2000" spc="-300" dirty="0">
                <a:latin typeface="Trebuchet MS"/>
                <a:cs typeface="Trebuchet MS"/>
              </a:rPr>
              <a:t>.</a:t>
            </a:r>
            <a:r>
              <a:rPr sz="2000" spc="-180" dirty="0">
                <a:latin typeface="Trebuchet MS"/>
                <a:cs typeface="Trebuchet MS"/>
              </a:rPr>
              <a:t> </a:t>
            </a:r>
            <a:r>
              <a:rPr sz="2000" spc="-30" dirty="0">
                <a:latin typeface="Trebuchet MS"/>
                <a:cs typeface="Trebuchet MS"/>
              </a:rPr>
              <a:t>Ha</a:t>
            </a:r>
            <a:r>
              <a:rPr sz="2000" spc="-135" dirty="0">
                <a:latin typeface="Trebuchet MS"/>
                <a:cs typeface="Trebuchet MS"/>
              </a:rPr>
              <a:t>i</a:t>
            </a:r>
            <a:r>
              <a:rPr sz="2000" spc="20" dirty="0">
                <a:latin typeface="Trebuchet MS"/>
                <a:cs typeface="Trebuchet MS"/>
              </a:rPr>
              <a:t> </a:t>
            </a:r>
            <a:r>
              <a:rPr sz="2000" spc="-185" dirty="0">
                <a:latin typeface="Trebuchet MS"/>
                <a:cs typeface="Trebuchet MS"/>
              </a:rPr>
              <a:t>f</a:t>
            </a:r>
            <a:r>
              <a:rPr sz="2000" spc="-265" dirty="0">
                <a:latin typeface="Trebuchet MS"/>
                <a:cs typeface="Trebuchet MS"/>
              </a:rPr>
              <a:t>a</a:t>
            </a:r>
            <a:r>
              <a:rPr sz="2000" spc="-135" dirty="0">
                <a:latin typeface="Trebuchet MS"/>
                <a:cs typeface="Trebuchet MS"/>
              </a:rPr>
              <a:t>tt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20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d</a:t>
            </a:r>
            <a:r>
              <a:rPr sz="2000" spc="-220" dirty="0">
                <a:latin typeface="Trebuchet MS"/>
                <a:cs typeface="Trebuchet MS"/>
              </a:rPr>
              <a:t>a</a:t>
            </a:r>
            <a:r>
              <a:rPr sz="2000" spc="-110" dirty="0">
                <a:latin typeface="Trebuchet MS"/>
                <a:cs typeface="Trebuchet MS"/>
              </a:rPr>
              <a:t>v</a:t>
            </a:r>
            <a:r>
              <a:rPr sz="2000" spc="-150" dirty="0">
                <a:latin typeface="Trebuchet MS"/>
                <a:cs typeface="Trebuchet MS"/>
              </a:rPr>
              <a:t>v</a:t>
            </a:r>
            <a:r>
              <a:rPr sz="2000" spc="-65" dirty="0">
                <a:latin typeface="Trebuchet MS"/>
                <a:cs typeface="Trebuchet MS"/>
              </a:rPr>
              <a:t>e</a:t>
            </a:r>
            <a:r>
              <a:rPr sz="2000" spc="-105" dirty="0">
                <a:latin typeface="Trebuchet MS"/>
                <a:cs typeface="Trebuchet MS"/>
              </a:rPr>
              <a:t>r</a:t>
            </a:r>
            <a:r>
              <a:rPr sz="2000" spc="20" dirty="0">
                <a:latin typeface="Trebuchet MS"/>
                <a:cs typeface="Trebuchet MS"/>
              </a:rPr>
              <a:t>o  </a:t>
            </a:r>
            <a:r>
              <a:rPr sz="2000" spc="-95" dirty="0">
                <a:latin typeface="Trebuchet MS"/>
                <a:cs typeface="Trebuchet MS"/>
              </a:rPr>
              <a:t>un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g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l</a:t>
            </a:r>
            <a:r>
              <a:rPr sz="2000" spc="-300" dirty="0">
                <a:latin typeface="Trebuchet MS"/>
                <a:cs typeface="Trebuchet MS"/>
              </a:rPr>
              <a:t>a</a:t>
            </a:r>
            <a:r>
              <a:rPr sz="2000" spc="-150" dirty="0">
                <a:latin typeface="Trebuchet MS"/>
                <a:cs typeface="Trebuchet MS"/>
              </a:rPr>
              <a:t>v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45" dirty="0">
                <a:latin typeface="Trebuchet MS"/>
                <a:cs typeface="Trebuchet MS"/>
              </a:rPr>
              <a:t>r</a:t>
            </a:r>
            <a:r>
              <a:rPr sz="2000" spc="-35" dirty="0">
                <a:latin typeface="Trebuchet MS"/>
                <a:cs typeface="Trebuchet MS"/>
              </a:rPr>
              <a:t>o</a:t>
            </a:r>
            <a:r>
              <a:rPr sz="2000" spc="-300" dirty="0">
                <a:latin typeface="Trebuchet MS"/>
                <a:cs typeface="Trebuchet MS"/>
              </a:rPr>
              <a:t>,</a:t>
            </a:r>
            <a:r>
              <a:rPr sz="2000" spc="-254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gra</a:t>
            </a:r>
            <a:r>
              <a:rPr sz="2000" spc="-114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95" dirty="0">
                <a:latin typeface="Trebuchet MS"/>
                <a:cs typeface="Trebuchet MS"/>
              </a:rPr>
              <a:t>e</a:t>
            </a:r>
            <a:r>
              <a:rPr sz="2000" spc="-305" dirty="0">
                <a:latin typeface="Trebuchet MS"/>
                <a:cs typeface="Trebuchet MS"/>
              </a:rPr>
              <a:t>.</a:t>
            </a:r>
            <a:r>
              <a:rPr sz="2000" spc="-70" dirty="0">
                <a:latin typeface="Trebuchet MS"/>
                <a:cs typeface="Trebuchet MS"/>
              </a:rPr>
              <a:t>»</a:t>
            </a:r>
            <a:endParaRPr sz="2000">
              <a:latin typeface="Trebuchet MS"/>
              <a:cs typeface="Trebuchet MS"/>
            </a:endParaRPr>
          </a:p>
          <a:p>
            <a:pPr marL="12700" marR="29845" algn="just">
              <a:lnSpc>
                <a:spcPct val="100000"/>
              </a:lnSpc>
            </a:pPr>
            <a:r>
              <a:rPr sz="2000" b="1" spc="245" dirty="0">
                <a:latin typeface="Trebuchet MS"/>
                <a:cs typeface="Trebuchet MS"/>
              </a:rPr>
              <a:t>CONFRONTO</a:t>
            </a:r>
            <a:r>
              <a:rPr sz="2000" b="1" spc="-65" dirty="0">
                <a:latin typeface="Trebuchet MS"/>
                <a:cs typeface="Trebuchet MS"/>
              </a:rPr>
              <a:t> </a:t>
            </a:r>
            <a:r>
              <a:rPr sz="2000" b="1" spc="160" dirty="0">
                <a:latin typeface="Trebuchet MS"/>
                <a:cs typeface="Trebuchet MS"/>
              </a:rPr>
              <a:t>RISPETTO</a:t>
            </a:r>
            <a:r>
              <a:rPr sz="2000" b="1" spc="-114" dirty="0">
                <a:latin typeface="Trebuchet MS"/>
                <a:cs typeface="Trebuchet MS"/>
              </a:rPr>
              <a:t> </a:t>
            </a:r>
            <a:r>
              <a:rPr sz="2000" b="1" spc="204" dirty="0">
                <a:latin typeface="Trebuchet MS"/>
                <a:cs typeface="Trebuchet MS"/>
              </a:rPr>
              <a:t>AL</a:t>
            </a:r>
            <a:r>
              <a:rPr sz="2000" b="1" spc="-70" dirty="0">
                <a:latin typeface="Trebuchet MS"/>
                <a:cs typeface="Trebuchet MS"/>
              </a:rPr>
              <a:t> </a:t>
            </a:r>
            <a:r>
              <a:rPr sz="2000" b="1" spc="114" dirty="0">
                <a:latin typeface="Trebuchet MS"/>
                <a:cs typeface="Trebuchet MS"/>
              </a:rPr>
              <a:t>FATTO</a:t>
            </a:r>
            <a:r>
              <a:rPr sz="2000" b="1" spc="-60" dirty="0">
                <a:latin typeface="Trebuchet MS"/>
                <a:cs typeface="Trebuchet MS"/>
              </a:rPr>
              <a:t> </a:t>
            </a:r>
            <a:r>
              <a:rPr sz="2000" b="1" spc="240" dirty="0">
                <a:latin typeface="Trebuchet MS"/>
                <a:cs typeface="Trebuchet MS"/>
              </a:rPr>
              <a:t>CHE</a:t>
            </a:r>
            <a:r>
              <a:rPr sz="2000" b="1" spc="-110" dirty="0">
                <a:latin typeface="Trebuchet MS"/>
                <a:cs typeface="Trebuchet MS"/>
              </a:rPr>
              <a:t> </a:t>
            </a:r>
            <a:r>
              <a:rPr sz="2000" b="1" spc="195" dirty="0">
                <a:latin typeface="Trebuchet MS"/>
                <a:cs typeface="Trebuchet MS"/>
              </a:rPr>
              <a:t>ATTIVANDOSI</a:t>
            </a:r>
            <a:r>
              <a:rPr sz="2000" b="1" spc="-75" dirty="0">
                <a:latin typeface="Trebuchet MS"/>
                <a:cs typeface="Trebuchet MS"/>
              </a:rPr>
              <a:t> </a:t>
            </a:r>
            <a:r>
              <a:rPr sz="2000" b="1" spc="225" dirty="0">
                <a:latin typeface="Trebuchet MS"/>
                <a:cs typeface="Trebuchet MS"/>
              </a:rPr>
              <a:t>IN</a:t>
            </a:r>
            <a:r>
              <a:rPr sz="2000" b="1" spc="-60" dirty="0">
                <a:latin typeface="Trebuchet MS"/>
                <a:cs typeface="Trebuchet MS"/>
              </a:rPr>
              <a:t> </a:t>
            </a:r>
            <a:r>
              <a:rPr sz="2000" b="1" spc="190" dirty="0">
                <a:latin typeface="Trebuchet MS"/>
                <a:cs typeface="Trebuchet MS"/>
              </a:rPr>
              <a:t>SEDUTA </a:t>
            </a:r>
            <a:r>
              <a:rPr sz="2000" b="1" spc="-590" dirty="0">
                <a:latin typeface="Trebuchet MS"/>
                <a:cs typeface="Trebuchet MS"/>
              </a:rPr>
              <a:t> </a:t>
            </a:r>
            <a:r>
              <a:rPr sz="2000" b="1" spc="150" dirty="0">
                <a:latin typeface="Trebuchet MS"/>
                <a:cs typeface="Trebuchet MS"/>
              </a:rPr>
              <a:t>STA</a:t>
            </a:r>
            <a:r>
              <a:rPr sz="2000" b="1" spc="155" dirty="0">
                <a:latin typeface="Trebuchet MS"/>
                <a:cs typeface="Trebuchet MS"/>
              </a:rPr>
              <a:t> </a:t>
            </a:r>
            <a:r>
              <a:rPr sz="2000" b="1" spc="235" dirty="0">
                <a:latin typeface="Trebuchet MS"/>
                <a:cs typeface="Trebuchet MS"/>
              </a:rPr>
              <a:t>IMPEDENDO</a:t>
            </a:r>
            <a:r>
              <a:rPr sz="2000" b="1" spc="155" dirty="0">
                <a:latin typeface="Trebuchet MS"/>
                <a:cs typeface="Trebuchet MS"/>
              </a:rPr>
              <a:t> </a:t>
            </a:r>
            <a:r>
              <a:rPr sz="2000" b="1" spc="210" dirty="0">
                <a:latin typeface="Trebuchet MS"/>
                <a:cs typeface="Trebuchet MS"/>
              </a:rPr>
              <a:t>AL</a:t>
            </a:r>
            <a:r>
              <a:rPr sz="2000" b="1" spc="150" dirty="0">
                <a:latin typeface="Trebuchet MS"/>
                <a:cs typeface="Trebuchet MS"/>
              </a:rPr>
              <a:t> </a:t>
            </a:r>
            <a:r>
              <a:rPr sz="2000" b="1" spc="250" dirty="0">
                <a:latin typeface="Trebuchet MS"/>
                <a:cs typeface="Trebuchet MS"/>
              </a:rPr>
              <a:t>BAMBINO</a:t>
            </a:r>
            <a:r>
              <a:rPr sz="2000" b="1" spc="160" dirty="0">
                <a:latin typeface="Trebuchet MS"/>
                <a:cs typeface="Trebuchet MS"/>
              </a:rPr>
              <a:t> </a:t>
            </a:r>
            <a:r>
              <a:rPr sz="2000" b="1" spc="210" dirty="0">
                <a:latin typeface="Trebuchet MS"/>
                <a:cs typeface="Trebuchet MS"/>
              </a:rPr>
              <a:t>DI</a:t>
            </a:r>
            <a:r>
              <a:rPr sz="2000" b="1" spc="155" dirty="0">
                <a:latin typeface="Trebuchet MS"/>
                <a:cs typeface="Trebuchet MS"/>
              </a:rPr>
              <a:t> RICEVERE</a:t>
            </a:r>
            <a:r>
              <a:rPr sz="2000" b="1" spc="160" dirty="0">
                <a:latin typeface="Trebuchet MS"/>
                <a:cs typeface="Trebuchet MS"/>
              </a:rPr>
              <a:t> </a:t>
            </a:r>
            <a:r>
              <a:rPr sz="2000" b="1" spc="220" dirty="0">
                <a:latin typeface="Trebuchet MS"/>
                <a:cs typeface="Trebuchet MS"/>
              </a:rPr>
              <a:t>QUELLO</a:t>
            </a:r>
            <a:r>
              <a:rPr sz="2000" b="1" spc="160" dirty="0">
                <a:latin typeface="Trebuchet MS"/>
                <a:cs typeface="Trebuchet MS"/>
              </a:rPr>
              <a:t> </a:t>
            </a:r>
            <a:r>
              <a:rPr sz="2000" b="1" spc="210" dirty="0">
                <a:latin typeface="Trebuchet MS"/>
                <a:cs typeface="Trebuchet MS"/>
              </a:rPr>
              <a:t>DI</a:t>
            </a:r>
            <a:r>
              <a:rPr sz="2000" b="1" spc="155" dirty="0">
                <a:latin typeface="Trebuchet MS"/>
                <a:cs typeface="Trebuchet MS"/>
              </a:rPr>
              <a:t> </a:t>
            </a:r>
            <a:r>
              <a:rPr sz="2000" b="1" spc="235" dirty="0">
                <a:latin typeface="Trebuchet MS"/>
                <a:cs typeface="Trebuchet MS"/>
              </a:rPr>
              <a:t>CUI</a:t>
            </a:r>
            <a:r>
              <a:rPr sz="2000" b="1" spc="155" dirty="0">
                <a:latin typeface="Trebuchet MS"/>
                <a:cs typeface="Trebuchet MS"/>
              </a:rPr>
              <a:t> </a:t>
            </a:r>
            <a:r>
              <a:rPr sz="2000" b="1" spc="290" dirty="0">
                <a:latin typeface="Trebuchet MS"/>
                <a:cs typeface="Trebuchet MS"/>
              </a:rPr>
              <a:t>HA </a:t>
            </a:r>
            <a:r>
              <a:rPr sz="2000" b="1" spc="-590" dirty="0">
                <a:latin typeface="Trebuchet MS"/>
                <a:cs typeface="Trebuchet MS"/>
              </a:rPr>
              <a:t> </a:t>
            </a:r>
            <a:r>
              <a:rPr sz="2000" b="1" spc="200" dirty="0">
                <a:latin typeface="Trebuchet MS"/>
                <a:cs typeface="Trebuchet MS"/>
              </a:rPr>
              <a:t>BISOGNO:</a:t>
            </a:r>
            <a:endParaRPr sz="2000">
              <a:latin typeface="Trebuchet MS"/>
              <a:cs typeface="Trebuchet MS"/>
            </a:endParaRPr>
          </a:p>
          <a:p>
            <a:pPr marL="12700" marR="31750" algn="just">
              <a:lnSpc>
                <a:spcPct val="100000"/>
              </a:lnSpc>
            </a:pPr>
            <a:r>
              <a:rPr sz="2000" spc="-45" dirty="0">
                <a:latin typeface="Trebuchet MS"/>
                <a:cs typeface="Trebuchet MS"/>
              </a:rPr>
              <a:t>«Ma </a:t>
            </a:r>
            <a:r>
              <a:rPr sz="2000" spc="-114" dirty="0">
                <a:latin typeface="Trebuchet MS"/>
                <a:cs typeface="Trebuchet MS"/>
              </a:rPr>
              <a:t>in </a:t>
            </a:r>
            <a:r>
              <a:rPr sz="2000" spc="-80" dirty="0">
                <a:latin typeface="Trebuchet MS"/>
                <a:cs typeface="Trebuchet MS"/>
              </a:rPr>
              <a:t>questo momento </a:t>
            </a:r>
            <a:r>
              <a:rPr sz="2000" spc="-130" dirty="0">
                <a:latin typeface="Trebuchet MS"/>
                <a:cs typeface="Trebuchet MS"/>
              </a:rPr>
              <a:t>stai </a:t>
            </a:r>
            <a:r>
              <a:rPr sz="2000" spc="-100" dirty="0">
                <a:latin typeface="Trebuchet MS"/>
                <a:cs typeface="Trebuchet MS"/>
              </a:rPr>
              <a:t>impedendo </a:t>
            </a:r>
            <a:r>
              <a:rPr sz="2000" spc="-180" dirty="0">
                <a:latin typeface="Trebuchet MS"/>
                <a:cs typeface="Trebuchet MS"/>
              </a:rPr>
              <a:t>al </a:t>
            </a:r>
            <a:r>
              <a:rPr sz="2000" spc="-85" dirty="0">
                <a:latin typeface="Trebuchet MS"/>
                <a:cs typeface="Trebuchet MS"/>
              </a:rPr>
              <a:t>piccolo </a:t>
            </a:r>
            <a:r>
              <a:rPr sz="2000" spc="-110" dirty="0">
                <a:latin typeface="Trebuchet MS"/>
                <a:cs typeface="Trebuchet MS"/>
              </a:rPr>
              <a:t>Filippo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90" dirty="0">
                <a:latin typeface="Trebuchet MS"/>
                <a:cs typeface="Trebuchet MS"/>
              </a:rPr>
              <a:t>potere </a:t>
            </a:r>
            <a:r>
              <a:rPr sz="2000" spc="-110" dirty="0">
                <a:latin typeface="Trebuchet MS"/>
                <a:cs typeface="Trebuchet MS"/>
              </a:rPr>
              <a:t>ricevere </a:t>
            </a:r>
            <a:r>
              <a:rPr sz="2000" spc="-145" dirty="0">
                <a:latin typeface="Trebuchet MS"/>
                <a:cs typeface="Trebuchet MS"/>
              </a:rPr>
              <a:t>da </a:t>
            </a:r>
            <a:r>
              <a:rPr sz="2000" spc="-135" dirty="0">
                <a:latin typeface="Trebuchet MS"/>
                <a:cs typeface="Trebuchet MS"/>
              </a:rPr>
              <a:t>me 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50" dirty="0">
                <a:latin typeface="Trebuchet MS"/>
                <a:cs typeface="Trebuchet MS"/>
              </a:rPr>
              <a:t>'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0" dirty="0">
                <a:latin typeface="Trebuchet MS"/>
                <a:cs typeface="Trebuchet MS"/>
              </a:rPr>
              <a:t>u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</a:t>
            </a:r>
            <a:r>
              <a:rPr sz="2000" spc="-80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14" dirty="0">
                <a:latin typeface="Trebuchet MS"/>
                <a:cs typeface="Trebuchet MS"/>
              </a:rPr>
              <a:t>ui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ha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b</a:t>
            </a:r>
            <a:r>
              <a:rPr sz="2000" spc="-90" dirty="0">
                <a:latin typeface="Trebuchet MS"/>
                <a:cs typeface="Trebuchet MS"/>
              </a:rPr>
              <a:t>i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60" dirty="0">
                <a:latin typeface="Trebuchet MS"/>
                <a:cs typeface="Trebuchet MS"/>
              </a:rPr>
              <a:t>g</a:t>
            </a:r>
            <a:r>
              <a:rPr sz="2000" spc="-35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o</a:t>
            </a:r>
            <a:r>
              <a:rPr sz="2000" spc="-305" dirty="0">
                <a:latin typeface="Trebuchet MS"/>
                <a:cs typeface="Trebuchet MS"/>
              </a:rPr>
              <a:t>...</a:t>
            </a:r>
            <a:r>
              <a:rPr sz="2000" spc="-70" dirty="0">
                <a:latin typeface="Trebuchet MS"/>
                <a:cs typeface="Trebuchet MS"/>
              </a:rPr>
              <a:t>»</a:t>
            </a:r>
            <a:endParaRPr sz="2000">
              <a:latin typeface="Trebuchet MS"/>
              <a:cs typeface="Trebuchet MS"/>
            </a:endParaRPr>
          </a:p>
          <a:p>
            <a:pPr marL="12700" marR="30480" algn="just">
              <a:lnSpc>
                <a:spcPct val="100000"/>
              </a:lnSpc>
            </a:pPr>
            <a:r>
              <a:rPr sz="2000" b="1" spc="180" dirty="0">
                <a:latin typeface="Trebuchet MS"/>
                <a:cs typeface="Trebuchet MS"/>
              </a:rPr>
              <a:t>AFFERMO</a:t>
            </a:r>
            <a:r>
              <a:rPr sz="2000" b="1" spc="185" dirty="0">
                <a:latin typeface="Trebuchet MS"/>
                <a:cs typeface="Trebuchet MS"/>
              </a:rPr>
              <a:t> </a:t>
            </a:r>
            <a:r>
              <a:rPr sz="2000" b="1" spc="110" dirty="0">
                <a:latin typeface="Trebuchet MS"/>
                <a:cs typeface="Trebuchet MS"/>
              </a:rPr>
              <a:t>IL</a:t>
            </a:r>
            <a:r>
              <a:rPr sz="2000" b="1" spc="825" dirty="0">
                <a:latin typeface="Trebuchet MS"/>
                <a:cs typeface="Trebuchet MS"/>
              </a:rPr>
              <a:t> </a:t>
            </a:r>
            <a:r>
              <a:rPr sz="2000" b="1" spc="240" dirty="0">
                <a:latin typeface="Trebuchet MS"/>
                <a:cs typeface="Trebuchet MS"/>
              </a:rPr>
              <a:t>MIO</a:t>
            </a:r>
            <a:r>
              <a:rPr sz="2000" b="1" spc="245" dirty="0">
                <a:latin typeface="Trebuchet MS"/>
                <a:cs typeface="Trebuchet MS"/>
              </a:rPr>
              <a:t> </a:t>
            </a:r>
            <a:r>
              <a:rPr sz="2000" b="1" spc="195" dirty="0">
                <a:latin typeface="Trebuchet MS"/>
                <a:cs typeface="Trebuchet MS"/>
              </a:rPr>
              <a:t>DESIDERIO</a:t>
            </a:r>
            <a:r>
              <a:rPr sz="2000" b="1" spc="200" dirty="0">
                <a:latin typeface="Trebuchet MS"/>
                <a:cs typeface="Trebuchet MS"/>
              </a:rPr>
              <a:t> </a:t>
            </a:r>
            <a:r>
              <a:rPr sz="2000" b="1" spc="210" dirty="0">
                <a:latin typeface="Trebuchet MS"/>
                <a:cs typeface="Trebuchet MS"/>
              </a:rPr>
              <a:t>DI</a:t>
            </a:r>
            <a:r>
              <a:rPr sz="2000" b="1" spc="215" dirty="0">
                <a:latin typeface="Trebuchet MS"/>
                <a:cs typeface="Trebuchet MS"/>
              </a:rPr>
              <a:t> </a:t>
            </a:r>
            <a:r>
              <a:rPr sz="2000" b="1" spc="185" dirty="0">
                <a:latin typeface="Trebuchet MS"/>
                <a:cs typeface="Trebuchet MS"/>
              </a:rPr>
              <a:t>PRENDERMI</a:t>
            </a:r>
            <a:r>
              <a:rPr sz="2000" b="1" spc="190" dirty="0">
                <a:latin typeface="Trebuchet MS"/>
                <a:cs typeface="Trebuchet MS"/>
              </a:rPr>
              <a:t> </a:t>
            </a:r>
            <a:r>
              <a:rPr sz="2000" b="1" spc="254" dirty="0">
                <a:latin typeface="Trebuchet MS"/>
                <a:cs typeface="Trebuchet MS"/>
              </a:rPr>
              <a:t>CURA</a:t>
            </a:r>
            <a:r>
              <a:rPr sz="2000" b="1" spc="260" dirty="0">
                <a:latin typeface="Trebuchet MS"/>
                <a:cs typeface="Trebuchet MS"/>
              </a:rPr>
              <a:t> </a:t>
            </a:r>
            <a:r>
              <a:rPr sz="2000" b="1" spc="190" dirty="0">
                <a:latin typeface="Trebuchet MS"/>
                <a:cs typeface="Trebuchet MS"/>
              </a:rPr>
              <a:t>DEL </a:t>
            </a:r>
            <a:r>
              <a:rPr sz="2000" b="1" spc="195" dirty="0">
                <a:latin typeface="Trebuchet MS"/>
                <a:cs typeface="Trebuchet MS"/>
              </a:rPr>
              <a:t> BAMBINO:</a:t>
            </a:r>
            <a:endParaRPr sz="2000">
              <a:latin typeface="Trebuchet MS"/>
              <a:cs typeface="Trebuchet MS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spc="-85" dirty="0">
                <a:latin typeface="Trebuchet MS"/>
                <a:cs typeface="Trebuchet MS"/>
              </a:rPr>
              <a:t>«Ed </a:t>
            </a:r>
            <a:r>
              <a:rPr sz="2000" spc="-55" dirty="0">
                <a:latin typeface="Trebuchet MS"/>
                <a:cs typeface="Trebuchet MS"/>
              </a:rPr>
              <a:t>io </a:t>
            </a:r>
            <a:r>
              <a:rPr sz="2000" spc="-75" dirty="0">
                <a:latin typeface="Trebuchet MS"/>
                <a:cs typeface="Trebuchet MS"/>
              </a:rPr>
              <a:t>vorrei </a:t>
            </a:r>
            <a:r>
              <a:rPr sz="2000" spc="-110" dirty="0">
                <a:latin typeface="Trebuchet MS"/>
                <a:cs typeface="Trebuchet MS"/>
              </a:rPr>
              <a:t>tanto </a:t>
            </a:r>
            <a:r>
              <a:rPr sz="2000" spc="-70" dirty="0">
                <a:latin typeface="Trebuchet MS"/>
                <a:cs typeface="Trebuchet MS"/>
              </a:rPr>
              <a:t>poterlo </a:t>
            </a:r>
            <a:r>
              <a:rPr sz="2000" spc="-120" dirty="0">
                <a:latin typeface="Trebuchet MS"/>
                <a:cs typeface="Trebuchet MS"/>
              </a:rPr>
              <a:t>raggiungere </a:t>
            </a:r>
            <a:r>
              <a:rPr sz="2000" spc="-80" dirty="0">
                <a:latin typeface="Trebuchet MS"/>
                <a:cs typeface="Trebuchet MS"/>
              </a:rPr>
              <a:t>per </a:t>
            </a:r>
            <a:r>
              <a:rPr sz="2000" spc="-70" dirty="0">
                <a:latin typeface="Trebuchet MS"/>
                <a:cs typeface="Trebuchet MS"/>
              </a:rPr>
              <a:t>poterlo </a:t>
            </a:r>
            <a:r>
              <a:rPr sz="2000" spc="-135" dirty="0">
                <a:latin typeface="Trebuchet MS"/>
                <a:cs typeface="Trebuchet MS"/>
              </a:rPr>
              <a:t>aiutare e </a:t>
            </a:r>
            <a:r>
              <a:rPr sz="2000" spc="-95" dirty="0">
                <a:latin typeface="Trebuchet MS"/>
                <a:cs typeface="Trebuchet MS"/>
              </a:rPr>
              <a:t>prendermi </a:t>
            </a:r>
            <a:r>
              <a:rPr sz="2000" spc="-100" dirty="0">
                <a:latin typeface="Trebuchet MS"/>
                <a:cs typeface="Trebuchet MS"/>
              </a:rPr>
              <a:t>cura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175" dirty="0">
                <a:latin typeface="Trebuchet MS"/>
                <a:cs typeface="Trebuchet MS"/>
              </a:rPr>
              <a:t>lui, </a:t>
            </a:r>
            <a:r>
              <a:rPr sz="2000" spc="-17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perché </a:t>
            </a:r>
            <a:r>
              <a:rPr sz="2000" spc="-5" dirty="0">
                <a:latin typeface="Trebuchet MS"/>
                <a:cs typeface="Trebuchet MS"/>
              </a:rPr>
              <a:t>so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125" dirty="0">
                <a:latin typeface="Trebuchet MS"/>
                <a:cs typeface="Trebuchet MS"/>
              </a:rPr>
              <a:t>sta </a:t>
            </a:r>
            <a:r>
              <a:rPr sz="2000" spc="-90" dirty="0">
                <a:latin typeface="Trebuchet MS"/>
                <a:cs typeface="Trebuchet MS"/>
              </a:rPr>
              <a:t>soffrendo </a:t>
            </a:r>
            <a:r>
              <a:rPr sz="2000" spc="-125" dirty="0">
                <a:latin typeface="Trebuchet MS"/>
                <a:cs typeface="Trebuchet MS"/>
              </a:rPr>
              <a:t>tantissimo, </a:t>
            </a:r>
            <a:r>
              <a:rPr sz="2000" spc="-145" dirty="0">
                <a:latin typeface="Trebuchet MS"/>
                <a:cs typeface="Trebuchet MS"/>
              </a:rPr>
              <a:t>da </a:t>
            </a:r>
            <a:r>
              <a:rPr sz="2000" spc="-60" dirty="0">
                <a:latin typeface="Trebuchet MS"/>
                <a:cs typeface="Trebuchet MS"/>
              </a:rPr>
              <a:t>troppo </a:t>
            </a:r>
            <a:r>
              <a:rPr sz="2000" spc="-95" dirty="0">
                <a:latin typeface="Trebuchet MS"/>
                <a:cs typeface="Trebuchet MS"/>
              </a:rPr>
              <a:t>tempo </a:t>
            </a:r>
            <a:r>
              <a:rPr sz="2000" spc="-114" dirty="0">
                <a:latin typeface="Trebuchet MS"/>
                <a:cs typeface="Trebuchet MS"/>
              </a:rPr>
              <a:t>ed </a:t>
            </a:r>
            <a:r>
              <a:rPr sz="2000" spc="-135" dirty="0">
                <a:latin typeface="Trebuchet MS"/>
                <a:cs typeface="Trebuchet MS"/>
              </a:rPr>
              <a:t>è </a:t>
            </a:r>
            <a:r>
              <a:rPr sz="2000" spc="-110" dirty="0">
                <a:latin typeface="Trebuchet MS"/>
                <a:cs typeface="Trebuchet MS"/>
              </a:rPr>
              <a:t>terribilmente </a:t>
            </a:r>
            <a:r>
              <a:rPr sz="2000" spc="-35" dirty="0">
                <a:latin typeface="Trebuchet MS"/>
                <a:cs typeface="Trebuchet MS"/>
              </a:rPr>
              <a:t>solo </a:t>
            </a:r>
            <a:r>
              <a:rPr sz="2000" spc="-135" dirty="0">
                <a:latin typeface="Trebuchet MS"/>
                <a:cs typeface="Trebuchet MS"/>
              </a:rPr>
              <a:t>e 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questo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mi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rende</a:t>
            </a:r>
            <a:r>
              <a:rPr sz="2000" spc="-9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profondamente</a:t>
            </a:r>
            <a:r>
              <a:rPr sz="2000" spc="-10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triste</a:t>
            </a:r>
            <a:r>
              <a:rPr sz="2000" spc="-9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desideroso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dargli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quello</a:t>
            </a:r>
            <a:r>
              <a:rPr sz="2000" spc="-10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37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cui</a:t>
            </a:r>
            <a:r>
              <a:rPr sz="2000" spc="37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ha 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b</a:t>
            </a:r>
            <a:r>
              <a:rPr sz="2000" spc="-90" dirty="0">
                <a:latin typeface="Trebuchet MS"/>
                <a:cs typeface="Trebuchet MS"/>
              </a:rPr>
              <a:t>i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60" dirty="0">
                <a:latin typeface="Trebuchet MS"/>
                <a:cs typeface="Trebuchet MS"/>
              </a:rPr>
              <a:t>g</a:t>
            </a:r>
            <a:r>
              <a:rPr sz="2000" spc="-35" dirty="0">
                <a:latin typeface="Trebuchet MS"/>
                <a:cs typeface="Trebuchet MS"/>
              </a:rPr>
              <a:t>no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pe</a:t>
            </a:r>
            <a:r>
              <a:rPr sz="2000" spc="10" dirty="0">
                <a:latin typeface="Trebuchet MS"/>
                <a:cs typeface="Trebuchet MS"/>
              </a:rPr>
              <a:t>r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p</a:t>
            </a:r>
            <a:r>
              <a:rPr sz="2000" spc="-50" dirty="0">
                <a:latin typeface="Trebuchet MS"/>
                <a:cs typeface="Trebuchet MS"/>
              </a:rPr>
              <a:t>o</a:t>
            </a:r>
            <a:r>
              <a:rPr sz="2000" spc="-135" dirty="0">
                <a:latin typeface="Trebuchet MS"/>
                <a:cs typeface="Trebuchet MS"/>
              </a:rPr>
              <a:t>te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s</a:t>
            </a:r>
            <a:r>
              <a:rPr sz="2000" spc="-90" dirty="0">
                <a:latin typeface="Trebuchet MS"/>
                <a:cs typeface="Trebuchet MS"/>
              </a:rPr>
              <a:t>t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m</a:t>
            </a:r>
            <a:r>
              <a:rPr sz="2000" spc="-100" dirty="0">
                <a:latin typeface="Trebuchet MS"/>
                <a:cs typeface="Trebuchet MS"/>
              </a:rPr>
              <a:t>e</a:t>
            </a:r>
            <a:r>
              <a:rPr sz="2000" spc="-200" dirty="0">
                <a:latin typeface="Trebuchet MS"/>
                <a:cs typeface="Trebuchet MS"/>
              </a:rPr>
              <a:t>g</a:t>
            </a:r>
            <a:r>
              <a:rPr sz="2000" spc="-114" dirty="0">
                <a:latin typeface="Trebuchet MS"/>
                <a:cs typeface="Trebuchet MS"/>
              </a:rPr>
              <a:t>l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35" dirty="0">
                <a:latin typeface="Trebuchet MS"/>
                <a:cs typeface="Trebuchet MS"/>
              </a:rPr>
              <a:t>o</a:t>
            </a:r>
            <a:r>
              <a:rPr sz="2000" spc="-305" dirty="0">
                <a:latin typeface="Trebuchet MS"/>
                <a:cs typeface="Trebuchet MS"/>
              </a:rPr>
              <a:t>.</a:t>
            </a:r>
            <a:r>
              <a:rPr sz="2000" spc="-70" dirty="0">
                <a:latin typeface="Trebuchet MS"/>
                <a:cs typeface="Trebuchet MS"/>
              </a:rPr>
              <a:t>»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4740" y="1403603"/>
            <a:ext cx="8615680" cy="398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45" dirty="0">
                <a:latin typeface="Trebuchet MS"/>
                <a:cs typeface="Trebuchet MS"/>
              </a:rPr>
              <a:t>IL</a:t>
            </a:r>
            <a:r>
              <a:rPr sz="2000" spc="55" dirty="0">
                <a:latin typeface="Trebuchet MS"/>
                <a:cs typeface="Trebuchet MS"/>
              </a:rPr>
              <a:t> </a:t>
            </a:r>
            <a:r>
              <a:rPr sz="2000" spc="20" dirty="0">
                <a:latin typeface="Trebuchet MS"/>
                <a:cs typeface="Trebuchet MS"/>
              </a:rPr>
              <a:t>PROTETTORE</a:t>
            </a:r>
            <a:r>
              <a:rPr sz="2000" spc="60" dirty="0">
                <a:latin typeface="Trebuchet MS"/>
                <a:cs typeface="Trebuchet MS"/>
              </a:rPr>
              <a:t> </a:t>
            </a:r>
            <a:r>
              <a:rPr sz="2000" spc="-25" dirty="0">
                <a:latin typeface="Trebuchet MS"/>
                <a:cs typeface="Trebuchet MS"/>
              </a:rPr>
              <a:t>ESPRIME</a:t>
            </a:r>
            <a:r>
              <a:rPr sz="2000" spc="60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IL</a:t>
            </a:r>
            <a:r>
              <a:rPr sz="2000" spc="60" dirty="0">
                <a:latin typeface="Trebuchet MS"/>
                <a:cs typeface="Trebuchet MS"/>
              </a:rPr>
              <a:t> </a:t>
            </a:r>
            <a:r>
              <a:rPr sz="2000" spc="90" dirty="0">
                <a:latin typeface="Trebuchet MS"/>
                <a:cs typeface="Trebuchet MS"/>
              </a:rPr>
              <a:t>MOTIVO</a:t>
            </a:r>
            <a:r>
              <a:rPr sz="2000" spc="65" dirty="0">
                <a:latin typeface="Trebuchet MS"/>
                <a:cs typeface="Trebuchet MS"/>
              </a:rPr>
              <a:t> </a:t>
            </a:r>
            <a:r>
              <a:rPr sz="2000" spc="-40" dirty="0">
                <a:latin typeface="Trebuchet MS"/>
                <a:cs typeface="Trebuchet MS"/>
              </a:rPr>
              <a:t>PER</a:t>
            </a:r>
            <a:r>
              <a:rPr sz="2000" spc="65" dirty="0">
                <a:latin typeface="Trebuchet MS"/>
                <a:cs typeface="Trebuchet MS"/>
              </a:rPr>
              <a:t> </a:t>
            </a:r>
            <a:r>
              <a:rPr sz="2000" spc="90" dirty="0">
                <a:latin typeface="Trebuchet MS"/>
                <a:cs typeface="Trebuchet MS"/>
              </a:rPr>
              <a:t>CUI</a:t>
            </a:r>
            <a:r>
              <a:rPr sz="2000" spc="6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E'</a:t>
            </a:r>
            <a:r>
              <a:rPr sz="2000" spc="65" dirty="0">
                <a:latin typeface="Trebuchet MS"/>
                <a:cs typeface="Trebuchet MS"/>
              </a:rPr>
              <a:t> </a:t>
            </a:r>
            <a:r>
              <a:rPr sz="2000" spc="60" dirty="0">
                <a:latin typeface="Trebuchet MS"/>
                <a:cs typeface="Trebuchet MS"/>
              </a:rPr>
              <a:t>COMPARSO: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«Sì,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ma</a:t>
            </a:r>
            <a:r>
              <a:rPr sz="2000" spc="6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se</a:t>
            </a:r>
            <a:r>
              <a:rPr sz="2000" spc="70" dirty="0">
                <a:latin typeface="Trebuchet MS"/>
                <a:cs typeface="Trebuchet MS"/>
              </a:rPr>
              <a:t> </a:t>
            </a:r>
            <a:r>
              <a:rPr sz="2000" spc="-40" dirty="0">
                <a:latin typeface="Trebuchet MS"/>
                <a:cs typeface="Trebuchet MS"/>
              </a:rPr>
              <a:t>dopo</a:t>
            </a:r>
            <a:endParaRPr sz="2000">
              <a:latin typeface="Trebuchet MS"/>
              <a:cs typeface="Trebuchet MS"/>
            </a:endParaRPr>
          </a:p>
          <a:p>
            <a:pPr marL="12700" marR="31115">
              <a:lnSpc>
                <a:spcPct val="100000"/>
              </a:lnSpc>
              <a:tabLst>
                <a:tab pos="691515" algn="l"/>
                <a:tab pos="1305560" algn="l"/>
                <a:tab pos="2447925" algn="l"/>
                <a:tab pos="4315460" algn="l"/>
                <a:tab pos="5242560" algn="l"/>
                <a:tab pos="5485130" algn="l"/>
                <a:tab pos="6045200" algn="l"/>
                <a:tab pos="6301740" algn="l"/>
                <a:tab pos="7059930" algn="l"/>
                <a:tab pos="7759700" algn="l"/>
              </a:tabLst>
            </a:pPr>
            <a:r>
              <a:rPr sz="2000" spc="-235" dirty="0">
                <a:latin typeface="Trebuchet MS"/>
                <a:cs typeface="Trebuchet MS"/>
              </a:rPr>
              <a:t>a</a:t>
            </a:r>
            <a:r>
              <a:rPr sz="2000" spc="-195" dirty="0">
                <a:latin typeface="Trebuchet MS"/>
                <a:cs typeface="Trebuchet MS"/>
              </a:rPr>
              <a:t>v</a:t>
            </a:r>
            <a:r>
              <a:rPr sz="2000" spc="-130" dirty="0">
                <a:latin typeface="Trebuchet MS"/>
                <a:cs typeface="Trebuchet MS"/>
              </a:rPr>
              <a:t>e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85" dirty="0">
                <a:latin typeface="Trebuchet MS"/>
                <a:cs typeface="Trebuchet MS"/>
              </a:rPr>
              <a:t>f</a:t>
            </a:r>
            <a:r>
              <a:rPr sz="2000" spc="-265" dirty="0">
                <a:latin typeface="Trebuchet MS"/>
                <a:cs typeface="Trebuchet MS"/>
              </a:rPr>
              <a:t>a</a:t>
            </a:r>
            <a:r>
              <a:rPr sz="2000" spc="-135" dirty="0">
                <a:latin typeface="Trebuchet MS"/>
                <a:cs typeface="Trebuchet MS"/>
              </a:rPr>
              <a:t>tt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60" dirty="0">
                <a:latin typeface="Trebuchet MS"/>
                <a:cs typeface="Trebuchet MS"/>
              </a:rPr>
              <a:t>l'</a:t>
            </a:r>
            <a:r>
              <a:rPr sz="2000" spc="-125" dirty="0">
                <a:latin typeface="Trebuchet MS"/>
                <a:cs typeface="Trebuchet MS"/>
              </a:rPr>
              <a:t>e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45" dirty="0">
                <a:latin typeface="Trebuchet MS"/>
                <a:cs typeface="Trebuchet MS"/>
              </a:rPr>
              <a:t>r</a:t>
            </a:r>
            <a:r>
              <a:rPr sz="2000" spc="-120" dirty="0">
                <a:latin typeface="Trebuchet MS"/>
                <a:cs typeface="Trebuchet MS"/>
              </a:rPr>
              <a:t>ci</a:t>
            </a:r>
            <a:r>
              <a:rPr sz="2000" spc="-140" dirty="0">
                <a:latin typeface="Trebuchet MS"/>
                <a:cs typeface="Trebuchet MS"/>
              </a:rPr>
              <a:t>z</a:t>
            </a:r>
            <a:r>
              <a:rPr sz="2000" spc="-45" dirty="0">
                <a:latin typeface="Trebuchet MS"/>
                <a:cs typeface="Trebuchet MS"/>
              </a:rPr>
              <a:t>i</a:t>
            </a:r>
            <a:r>
              <a:rPr sz="2000" spc="-70" dirty="0">
                <a:latin typeface="Trebuchet MS"/>
                <a:cs typeface="Trebuchet MS"/>
              </a:rPr>
              <a:t>o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25" dirty="0">
                <a:latin typeface="Trebuchet MS"/>
                <a:cs typeface="Trebuchet MS"/>
              </a:rPr>
              <a:t>mm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60" dirty="0">
                <a:latin typeface="Trebuchet MS"/>
                <a:cs typeface="Trebuchet MS"/>
              </a:rPr>
              <a:t>g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50" dirty="0">
                <a:latin typeface="Trebuchet MS"/>
                <a:cs typeface="Trebuchet MS"/>
              </a:rPr>
              <a:t>na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50" dirty="0">
                <a:latin typeface="Trebuchet MS"/>
                <a:cs typeface="Trebuchet MS"/>
              </a:rPr>
              <a:t>v</a:t>
            </a:r>
            <a:r>
              <a:rPr sz="2000" spc="-35" dirty="0">
                <a:latin typeface="Trebuchet MS"/>
                <a:cs typeface="Trebuchet MS"/>
              </a:rPr>
              <a:t>o</a:t>
            </a:r>
            <a:r>
              <a:rPr sz="2000" spc="-300" dirty="0">
                <a:latin typeface="Trebuchet MS"/>
                <a:cs typeface="Trebuchet MS"/>
              </a:rPr>
              <a:t>,</a:t>
            </a:r>
            <a:r>
              <a:rPr sz="2000" spc="254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114" dirty="0">
                <a:latin typeface="Trebuchet MS"/>
                <a:cs typeface="Trebuchet MS"/>
              </a:rPr>
              <a:t>ui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ss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65" dirty="0">
                <a:latin typeface="Trebuchet MS"/>
                <a:cs typeface="Trebuchet MS"/>
              </a:rPr>
              <a:t>ca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80" dirty="0">
                <a:latin typeface="Trebuchet MS"/>
                <a:cs typeface="Trebuchet MS"/>
              </a:rPr>
              <a:t>s</a:t>
            </a:r>
            <a:r>
              <a:rPr sz="2000" spc="-90" dirty="0">
                <a:latin typeface="Trebuchet MS"/>
                <a:cs typeface="Trebuchet MS"/>
              </a:rPr>
              <a:t>t</a:t>
            </a:r>
            <a:r>
              <a:rPr sz="2000" spc="-80" dirty="0">
                <a:latin typeface="Trebuchet MS"/>
                <a:cs typeface="Trebuchet MS"/>
              </a:rPr>
              <a:t>ess</a:t>
            </a:r>
            <a:r>
              <a:rPr sz="2000" spc="-100" dirty="0">
                <a:latin typeface="Trebuchet MS"/>
                <a:cs typeface="Trebuchet MS"/>
              </a:rPr>
              <a:t>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65" dirty="0">
                <a:latin typeface="Trebuchet MS"/>
                <a:cs typeface="Trebuchet MS"/>
              </a:rPr>
              <a:t>mal</a:t>
            </a:r>
            <a:r>
              <a:rPr sz="2000" spc="-130" dirty="0">
                <a:latin typeface="Trebuchet MS"/>
                <a:cs typeface="Trebuchet MS"/>
              </a:rPr>
              <a:t>e</a:t>
            </a:r>
            <a:r>
              <a:rPr sz="2000" spc="-70" dirty="0">
                <a:latin typeface="Trebuchet MS"/>
                <a:cs typeface="Trebuchet MS"/>
              </a:rPr>
              <a:t>?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55" dirty="0">
                <a:latin typeface="Trebuchet MS"/>
                <a:cs typeface="Trebuchet MS"/>
              </a:rPr>
              <a:t>S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00" dirty="0">
                <a:latin typeface="Trebuchet MS"/>
                <a:cs typeface="Trebuchet MS"/>
              </a:rPr>
              <a:t>bbe 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10" dirty="0">
                <a:latin typeface="Trebuchet MS"/>
                <a:cs typeface="Trebuchet MS"/>
              </a:rPr>
              <a:t>n</a:t>
            </a:r>
            <a:r>
              <a:rPr sz="2000" spc="-105" dirty="0">
                <a:latin typeface="Trebuchet MS"/>
                <a:cs typeface="Trebuchet MS"/>
              </a:rPr>
              <a:t>c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s</a:t>
            </a:r>
            <a:r>
              <a:rPr sz="2000" spc="-15" dirty="0">
                <a:latin typeface="Trebuchet MS"/>
                <a:cs typeface="Trebuchet MS"/>
              </a:rPr>
              <a:t>o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35" dirty="0">
                <a:latin typeface="Trebuchet MS"/>
                <a:cs typeface="Trebuchet MS"/>
              </a:rPr>
              <a:t>o</a:t>
            </a:r>
            <a:r>
              <a:rPr sz="2000" spc="-300" dirty="0">
                <a:latin typeface="Trebuchet MS"/>
                <a:cs typeface="Trebuchet MS"/>
              </a:rPr>
              <a:t>,</a:t>
            </a:r>
            <a:r>
              <a:rPr sz="2000" spc="-254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130" dirty="0">
                <a:latin typeface="Trebuchet MS"/>
                <a:cs typeface="Trebuchet MS"/>
              </a:rPr>
              <a:t>u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n</a:t>
            </a:r>
            <a:r>
              <a:rPr sz="2000" spc="-40" dirty="0">
                <a:latin typeface="Trebuchet MS"/>
                <a:cs typeface="Trebuchet MS"/>
              </a:rPr>
              <a:t>o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c</a:t>
            </a:r>
            <a:r>
              <a:rPr sz="2000" spc="-90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s</a:t>
            </a:r>
            <a:r>
              <a:rPr sz="2000" spc="-140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05" dirty="0">
                <a:latin typeface="Trebuchet MS"/>
                <a:cs typeface="Trebuchet MS"/>
              </a:rPr>
              <a:t>es</a:t>
            </a:r>
            <a:r>
              <a:rPr sz="2000" spc="-95" dirty="0">
                <a:latin typeface="Trebuchet MS"/>
                <a:cs typeface="Trebuchet MS"/>
              </a:rPr>
              <a:t>t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200" dirty="0">
                <a:latin typeface="Trebuchet MS"/>
                <a:cs typeface="Trebuchet MS"/>
              </a:rPr>
              <a:t>!</a:t>
            </a:r>
            <a:r>
              <a:rPr sz="2000" spc="-70" dirty="0">
                <a:latin typeface="Trebuchet MS"/>
                <a:cs typeface="Trebuchet MS"/>
              </a:rPr>
              <a:t>»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spc="-45" dirty="0">
                <a:latin typeface="Trebuchet MS"/>
                <a:cs typeface="Trebuchet MS"/>
              </a:rPr>
              <a:t>IL</a:t>
            </a:r>
            <a:r>
              <a:rPr sz="2000" spc="375" dirty="0">
                <a:latin typeface="Trebuchet MS"/>
                <a:cs typeface="Trebuchet MS"/>
              </a:rPr>
              <a:t> </a:t>
            </a:r>
            <a:r>
              <a:rPr sz="2000" spc="10" dirty="0">
                <a:latin typeface="Trebuchet MS"/>
                <a:cs typeface="Trebuchet MS"/>
              </a:rPr>
              <a:t>TERAPEUTA</a:t>
            </a:r>
            <a:r>
              <a:rPr sz="2000" spc="390" dirty="0">
                <a:latin typeface="Trebuchet MS"/>
                <a:cs typeface="Trebuchet MS"/>
              </a:rPr>
              <a:t> </a:t>
            </a:r>
            <a:r>
              <a:rPr sz="2000" spc="120" dirty="0">
                <a:latin typeface="Trebuchet MS"/>
                <a:cs typeface="Trebuchet MS"/>
              </a:rPr>
              <a:t>CERCA</a:t>
            </a:r>
            <a:r>
              <a:rPr sz="2000" spc="390" dirty="0">
                <a:latin typeface="Trebuchet MS"/>
                <a:cs typeface="Trebuchet MS"/>
              </a:rPr>
              <a:t> </a:t>
            </a:r>
            <a:r>
              <a:rPr sz="2000" spc="105" dirty="0">
                <a:latin typeface="Trebuchet MS"/>
                <a:cs typeface="Trebuchet MS"/>
              </a:rPr>
              <a:t>DI</a:t>
            </a:r>
            <a:r>
              <a:rPr sz="2000" spc="385" dirty="0">
                <a:latin typeface="Trebuchet MS"/>
                <a:cs typeface="Trebuchet MS"/>
              </a:rPr>
              <a:t> </a:t>
            </a:r>
            <a:r>
              <a:rPr sz="2000" spc="45" dirty="0">
                <a:latin typeface="Trebuchet MS"/>
                <a:cs typeface="Trebuchet MS"/>
              </a:rPr>
              <a:t>RASSICURARE</a:t>
            </a:r>
            <a:r>
              <a:rPr sz="2000" spc="385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IL</a:t>
            </a:r>
            <a:r>
              <a:rPr sz="2000" spc="380" dirty="0">
                <a:latin typeface="Trebuchet MS"/>
                <a:cs typeface="Trebuchet MS"/>
              </a:rPr>
              <a:t> </a:t>
            </a:r>
            <a:r>
              <a:rPr sz="2000" spc="20" dirty="0">
                <a:latin typeface="Trebuchet MS"/>
                <a:cs typeface="Trebuchet MS"/>
              </a:rPr>
              <a:t>PROTETTORE</a:t>
            </a:r>
            <a:r>
              <a:rPr sz="2000" spc="385" dirty="0">
                <a:latin typeface="Trebuchet MS"/>
                <a:cs typeface="Trebuchet MS"/>
              </a:rPr>
              <a:t> </a:t>
            </a:r>
            <a:r>
              <a:rPr sz="2000" spc="85" dirty="0">
                <a:latin typeface="Trebuchet MS"/>
                <a:cs typeface="Trebuchet MS"/>
              </a:rPr>
              <a:t>VALIDANDOLO:</a:t>
            </a:r>
            <a:endParaRPr sz="2000">
              <a:latin typeface="Trebuchet MS"/>
              <a:cs typeface="Trebuchet MS"/>
            </a:endParaRPr>
          </a:p>
          <a:p>
            <a:pPr marL="12700" marR="29845">
              <a:lnSpc>
                <a:spcPct val="100000"/>
              </a:lnSpc>
            </a:pPr>
            <a:r>
              <a:rPr sz="2000" spc="-130" dirty="0">
                <a:latin typeface="Trebuchet MS"/>
                <a:cs typeface="Trebuchet MS"/>
              </a:rPr>
              <a:t>«Capisco.., </a:t>
            </a:r>
            <a:r>
              <a:rPr sz="2000" spc="-114" dirty="0">
                <a:latin typeface="Trebuchet MS"/>
                <a:cs typeface="Trebuchet MS"/>
              </a:rPr>
              <a:t>che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ne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dici</a:t>
            </a:r>
            <a:r>
              <a:rPr sz="2000" spc="-114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se </a:t>
            </a:r>
            <a:r>
              <a:rPr sz="2000" spc="-105" dirty="0">
                <a:latin typeface="Trebuchet MS"/>
                <a:cs typeface="Trebuchet MS"/>
              </a:rPr>
              <a:t>stabilissimo</a:t>
            </a:r>
            <a:r>
              <a:rPr sz="2000" spc="-10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che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in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quel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caso </a:t>
            </a:r>
            <a:r>
              <a:rPr sz="2000" spc="-130" dirty="0">
                <a:latin typeface="Trebuchet MS"/>
                <a:cs typeface="Trebuchet MS"/>
              </a:rPr>
              <a:t>lui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possa </a:t>
            </a:r>
            <a:r>
              <a:rPr sz="2000" spc="-125" dirty="0">
                <a:latin typeface="Trebuchet MS"/>
                <a:cs typeface="Trebuchet MS"/>
              </a:rPr>
              <a:t>telefonarmi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per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p</a:t>
            </a:r>
            <a:r>
              <a:rPr sz="2000" spc="-50" dirty="0">
                <a:latin typeface="Trebuchet MS"/>
                <a:cs typeface="Trebuchet MS"/>
              </a:rPr>
              <a:t>o</a:t>
            </a:r>
            <a:r>
              <a:rPr sz="2000" spc="-135" dirty="0">
                <a:latin typeface="Trebuchet MS"/>
                <a:cs typeface="Trebuchet MS"/>
              </a:rPr>
              <a:t>te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235" dirty="0">
                <a:latin typeface="Trebuchet MS"/>
                <a:cs typeface="Trebuchet MS"/>
              </a:rPr>
              <a:t>a</a:t>
            </a:r>
            <a:r>
              <a:rPr sz="2000" spc="-195" dirty="0">
                <a:latin typeface="Trebuchet MS"/>
                <a:cs typeface="Trebuchet MS"/>
              </a:rPr>
              <a:t>v</a:t>
            </a:r>
            <a:r>
              <a:rPr sz="2000" spc="-130" dirty="0">
                <a:latin typeface="Trebuchet MS"/>
                <a:cs typeface="Trebuchet MS"/>
              </a:rPr>
              <a:t>e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50" dirty="0">
                <a:latin typeface="Trebuchet MS"/>
                <a:cs typeface="Trebuchet MS"/>
              </a:rPr>
              <a:t>'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0" dirty="0">
                <a:latin typeface="Trebuchet MS"/>
                <a:cs typeface="Trebuchet MS"/>
              </a:rPr>
              <a:t>u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</a:t>
            </a:r>
            <a:r>
              <a:rPr sz="2000" spc="-80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14" dirty="0">
                <a:latin typeface="Trebuchet MS"/>
                <a:cs typeface="Trebuchet MS"/>
              </a:rPr>
              <a:t>ui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ha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b</a:t>
            </a:r>
            <a:r>
              <a:rPr sz="2000" spc="-90" dirty="0">
                <a:latin typeface="Trebuchet MS"/>
                <a:cs typeface="Trebuchet MS"/>
              </a:rPr>
              <a:t>i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60" dirty="0">
                <a:latin typeface="Trebuchet MS"/>
                <a:cs typeface="Trebuchet MS"/>
              </a:rPr>
              <a:t>g</a:t>
            </a:r>
            <a:r>
              <a:rPr sz="2000" spc="-35" dirty="0">
                <a:latin typeface="Trebuchet MS"/>
                <a:cs typeface="Trebuchet MS"/>
              </a:rPr>
              <a:t>n</a:t>
            </a:r>
            <a:r>
              <a:rPr sz="2000" spc="-40" dirty="0">
                <a:latin typeface="Trebuchet MS"/>
                <a:cs typeface="Trebuchet MS"/>
              </a:rPr>
              <a:t>o</a:t>
            </a:r>
            <a:r>
              <a:rPr sz="2000" spc="-75" dirty="0">
                <a:latin typeface="Trebuchet MS"/>
                <a:cs typeface="Trebuchet MS"/>
              </a:rPr>
              <a:t>?</a:t>
            </a:r>
            <a:r>
              <a:rPr sz="2000" spc="-70" dirty="0">
                <a:latin typeface="Trebuchet MS"/>
                <a:cs typeface="Trebuchet MS"/>
              </a:rPr>
              <a:t>»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spc="-45" dirty="0">
                <a:latin typeface="Trebuchet MS"/>
                <a:cs typeface="Trebuchet MS"/>
              </a:rPr>
              <a:t>IL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P</a:t>
            </a:r>
            <a:r>
              <a:rPr sz="2000" spc="-80" dirty="0">
                <a:latin typeface="Trebuchet MS"/>
                <a:cs typeface="Trebuchet MS"/>
              </a:rPr>
              <a:t>R</a:t>
            </a:r>
            <a:r>
              <a:rPr sz="2000" spc="165" dirty="0">
                <a:latin typeface="Trebuchet MS"/>
                <a:cs typeface="Trebuchet MS"/>
              </a:rPr>
              <a:t>O</a:t>
            </a:r>
            <a:r>
              <a:rPr sz="2000" spc="45" dirty="0">
                <a:latin typeface="Trebuchet MS"/>
                <a:cs typeface="Trebuchet MS"/>
              </a:rPr>
              <a:t>T</a:t>
            </a:r>
            <a:r>
              <a:rPr sz="2000" spc="-15" dirty="0">
                <a:latin typeface="Trebuchet MS"/>
                <a:cs typeface="Trebuchet MS"/>
              </a:rPr>
              <a:t>ET</a:t>
            </a:r>
            <a:r>
              <a:rPr sz="2000" spc="-85" dirty="0">
                <a:latin typeface="Trebuchet MS"/>
                <a:cs typeface="Trebuchet MS"/>
              </a:rPr>
              <a:t>T</a:t>
            </a:r>
            <a:r>
              <a:rPr sz="2000" spc="295" dirty="0">
                <a:latin typeface="Trebuchet MS"/>
                <a:cs typeface="Trebuchet MS"/>
              </a:rPr>
              <a:t>O</a:t>
            </a:r>
            <a:r>
              <a:rPr sz="2000" spc="40" dirty="0">
                <a:latin typeface="Trebuchet MS"/>
                <a:cs typeface="Trebuchet MS"/>
              </a:rPr>
              <a:t>R</a:t>
            </a:r>
            <a:r>
              <a:rPr sz="2000" spc="-75" dirty="0">
                <a:latin typeface="Trebuchet MS"/>
                <a:cs typeface="Trebuchet MS"/>
              </a:rPr>
              <a:t>E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40" dirty="0">
                <a:latin typeface="Trebuchet MS"/>
                <a:cs typeface="Trebuchet MS"/>
              </a:rPr>
              <a:t>R</a:t>
            </a:r>
            <a:r>
              <a:rPr sz="2000" spc="-65" dirty="0">
                <a:latin typeface="Trebuchet MS"/>
                <a:cs typeface="Trebuchet MS"/>
              </a:rPr>
              <a:t>ES</a:t>
            </a:r>
            <a:r>
              <a:rPr sz="2000" spc="-40" dirty="0">
                <a:latin typeface="Trebuchet MS"/>
                <a:cs typeface="Trebuchet MS"/>
              </a:rPr>
              <a:t>I</a:t>
            </a:r>
            <a:r>
              <a:rPr sz="2000" spc="-70" dirty="0">
                <a:latin typeface="Trebuchet MS"/>
                <a:cs typeface="Trebuchet MS"/>
              </a:rPr>
              <a:t>S</a:t>
            </a:r>
            <a:r>
              <a:rPr sz="2000" spc="45" dirty="0">
                <a:latin typeface="Trebuchet MS"/>
                <a:cs typeface="Trebuchet MS"/>
              </a:rPr>
              <a:t>T</a:t>
            </a:r>
            <a:r>
              <a:rPr sz="2000" spc="-75" dirty="0">
                <a:latin typeface="Trebuchet MS"/>
                <a:cs typeface="Trebuchet MS"/>
              </a:rPr>
              <a:t>E</a:t>
            </a:r>
            <a:r>
              <a:rPr sz="2000" spc="-300" dirty="0">
                <a:latin typeface="Trebuchet MS"/>
                <a:cs typeface="Trebuchet MS"/>
              </a:rPr>
              <a:t>:</a:t>
            </a:r>
            <a:r>
              <a:rPr sz="2000" spc="-254" dirty="0">
                <a:latin typeface="Trebuchet MS"/>
                <a:cs typeface="Trebuchet MS"/>
              </a:rPr>
              <a:t> </a:t>
            </a:r>
            <a:r>
              <a:rPr sz="2000" spc="85" dirty="0">
                <a:latin typeface="Trebuchet MS"/>
                <a:cs typeface="Trebuchet MS"/>
              </a:rPr>
              <a:t>«</a:t>
            </a:r>
            <a:r>
              <a:rPr sz="2000" spc="114" dirty="0">
                <a:latin typeface="Trebuchet MS"/>
                <a:cs typeface="Trebuchet MS"/>
              </a:rPr>
              <a:t>N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95" dirty="0">
                <a:latin typeface="Trebuchet MS"/>
                <a:cs typeface="Trebuchet MS"/>
              </a:rPr>
              <a:t>m</a:t>
            </a:r>
            <a:r>
              <a:rPr sz="2000" spc="-65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210" dirty="0">
                <a:latin typeface="Trebuchet MS"/>
                <a:cs typeface="Trebuchet MS"/>
              </a:rPr>
              <a:t>f</a:t>
            </a:r>
            <a:r>
              <a:rPr sz="2000" spc="-170" dirty="0">
                <a:latin typeface="Trebuchet MS"/>
                <a:cs typeface="Trebuchet MS"/>
              </a:rPr>
              <a:t>i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200" dirty="0">
                <a:latin typeface="Trebuchet MS"/>
                <a:cs typeface="Trebuchet MS"/>
              </a:rPr>
              <a:t>!</a:t>
            </a:r>
            <a:r>
              <a:rPr sz="2000" spc="-70" dirty="0">
                <a:latin typeface="Trebuchet MS"/>
                <a:cs typeface="Trebuchet MS"/>
              </a:rPr>
              <a:t>»</a:t>
            </a:r>
            <a:endParaRPr sz="2000">
              <a:latin typeface="Trebuchet MS"/>
              <a:cs typeface="Trebuchet MS"/>
            </a:endParaRPr>
          </a:p>
          <a:p>
            <a:pPr marL="12700" marR="29209">
              <a:lnSpc>
                <a:spcPct val="100000"/>
              </a:lnSpc>
            </a:pPr>
            <a:r>
              <a:rPr sz="2000" b="1" spc="110" dirty="0">
                <a:latin typeface="Trebuchet MS"/>
                <a:cs typeface="Trebuchet MS"/>
              </a:rPr>
              <a:t>IL</a:t>
            </a:r>
            <a:r>
              <a:rPr sz="2000" b="1" spc="200" dirty="0">
                <a:latin typeface="Trebuchet MS"/>
                <a:cs typeface="Trebuchet MS"/>
              </a:rPr>
              <a:t> </a:t>
            </a:r>
            <a:r>
              <a:rPr sz="2000" b="1" spc="175" dirty="0">
                <a:latin typeface="Trebuchet MS"/>
                <a:cs typeface="Trebuchet MS"/>
              </a:rPr>
              <a:t>TERAPEUTA</a:t>
            </a:r>
            <a:r>
              <a:rPr sz="2000" b="1" spc="204" dirty="0">
                <a:latin typeface="Trebuchet MS"/>
                <a:cs typeface="Trebuchet MS"/>
              </a:rPr>
              <a:t> </a:t>
            </a:r>
            <a:r>
              <a:rPr sz="2000" b="1" spc="235" dirty="0">
                <a:latin typeface="Trebuchet MS"/>
                <a:cs typeface="Trebuchet MS"/>
              </a:rPr>
              <a:t>CERCA</a:t>
            </a:r>
            <a:r>
              <a:rPr sz="2000" b="1" spc="210" dirty="0">
                <a:latin typeface="Trebuchet MS"/>
                <a:cs typeface="Trebuchet MS"/>
              </a:rPr>
              <a:t> DI</a:t>
            </a:r>
            <a:r>
              <a:rPr sz="2000" b="1" spc="204" dirty="0">
                <a:latin typeface="Trebuchet MS"/>
                <a:cs typeface="Trebuchet MS"/>
              </a:rPr>
              <a:t> </a:t>
            </a:r>
            <a:r>
              <a:rPr sz="2000" b="1" spc="215" dirty="0">
                <a:latin typeface="Trebuchet MS"/>
                <a:cs typeface="Trebuchet MS"/>
              </a:rPr>
              <a:t>COMPRENDERE </a:t>
            </a:r>
            <a:r>
              <a:rPr sz="2000" b="1" spc="210" dirty="0">
                <a:latin typeface="Trebuchet MS"/>
                <a:cs typeface="Trebuchet MS"/>
              </a:rPr>
              <a:t>MEGLIO</a:t>
            </a:r>
            <a:r>
              <a:rPr sz="2000" b="1" spc="204" dirty="0">
                <a:latin typeface="Trebuchet MS"/>
                <a:cs typeface="Trebuchet MS"/>
              </a:rPr>
              <a:t> </a:t>
            </a:r>
            <a:r>
              <a:rPr sz="2000" b="1" spc="105" dirty="0">
                <a:latin typeface="Trebuchet MS"/>
                <a:cs typeface="Trebuchet MS"/>
              </a:rPr>
              <a:t>I</a:t>
            </a:r>
            <a:r>
              <a:rPr sz="2000" b="1" spc="204" dirty="0">
                <a:latin typeface="Trebuchet MS"/>
                <a:cs typeface="Trebuchet MS"/>
              </a:rPr>
              <a:t> </a:t>
            </a:r>
            <a:r>
              <a:rPr sz="2000" b="1" spc="195" dirty="0">
                <a:latin typeface="Trebuchet MS"/>
                <a:cs typeface="Trebuchet MS"/>
              </a:rPr>
              <a:t>TIMORI</a:t>
            </a:r>
            <a:r>
              <a:rPr sz="2000" b="1" spc="204" dirty="0">
                <a:latin typeface="Trebuchet MS"/>
                <a:cs typeface="Trebuchet MS"/>
              </a:rPr>
              <a:t> </a:t>
            </a:r>
            <a:r>
              <a:rPr sz="2000" b="1" spc="190" dirty="0">
                <a:latin typeface="Trebuchet MS"/>
                <a:cs typeface="Trebuchet MS"/>
              </a:rPr>
              <a:t>DEL </a:t>
            </a:r>
            <a:r>
              <a:rPr sz="2000" b="1" spc="-590" dirty="0">
                <a:latin typeface="Trebuchet MS"/>
                <a:cs typeface="Trebuchet MS"/>
              </a:rPr>
              <a:t> </a:t>
            </a:r>
            <a:r>
              <a:rPr sz="2000" b="1" spc="165" dirty="0">
                <a:latin typeface="Trebuchet MS"/>
                <a:cs typeface="Trebuchet MS"/>
              </a:rPr>
              <a:t>PROTETTORE</a:t>
            </a:r>
            <a:r>
              <a:rPr sz="2000" b="1" spc="-55" dirty="0">
                <a:latin typeface="Trebuchet MS"/>
                <a:cs typeface="Trebuchet MS"/>
              </a:rPr>
              <a:t> </a:t>
            </a:r>
            <a:r>
              <a:rPr sz="2000" b="1" spc="140" dirty="0">
                <a:latin typeface="Trebuchet MS"/>
                <a:cs typeface="Trebuchet MS"/>
              </a:rPr>
              <a:t>DISTACCATO</a:t>
            </a:r>
            <a:r>
              <a:rPr sz="2000" spc="140" dirty="0">
                <a:latin typeface="Trebuchet MS"/>
                <a:cs typeface="Trebuchet MS"/>
              </a:rPr>
              <a:t>: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spc="-80" dirty="0">
                <a:latin typeface="Trebuchet MS"/>
                <a:cs typeface="Trebuchet MS"/>
              </a:rPr>
              <a:t>«</a:t>
            </a:r>
            <a:r>
              <a:rPr sz="2000" spc="70" dirty="0">
                <a:latin typeface="Trebuchet MS"/>
                <a:cs typeface="Trebuchet MS"/>
              </a:rPr>
              <a:t>Di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50" dirty="0">
                <a:latin typeface="Trebuchet MS"/>
                <a:cs typeface="Trebuchet MS"/>
              </a:rPr>
              <a:t>co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ha</a:t>
            </a:r>
            <a:r>
              <a:rPr sz="2000" spc="-135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160" dirty="0">
                <a:latin typeface="Trebuchet MS"/>
                <a:cs typeface="Trebuchet MS"/>
              </a:rPr>
              <a:t>a</a:t>
            </a:r>
            <a:r>
              <a:rPr sz="2000" spc="-50" dirty="0">
                <a:latin typeface="Trebuchet MS"/>
                <a:cs typeface="Trebuchet MS"/>
              </a:rPr>
              <a:t>u</a:t>
            </a:r>
            <a:r>
              <a:rPr sz="2000" spc="-40" dirty="0">
                <a:latin typeface="Trebuchet MS"/>
                <a:cs typeface="Trebuchet MS"/>
              </a:rPr>
              <a:t>r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75" dirty="0">
                <a:latin typeface="Trebuchet MS"/>
                <a:cs typeface="Trebuchet MS"/>
              </a:rPr>
              <a:t>?</a:t>
            </a:r>
            <a:r>
              <a:rPr sz="2000" spc="-70" dirty="0">
                <a:latin typeface="Trebuchet MS"/>
                <a:cs typeface="Trebuchet MS"/>
              </a:rPr>
              <a:t>»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spc="-45" dirty="0">
                <a:latin typeface="Trebuchet MS"/>
                <a:cs typeface="Trebuchet MS"/>
              </a:rPr>
              <a:t>IL</a:t>
            </a:r>
            <a:r>
              <a:rPr sz="2000" spc="80" dirty="0">
                <a:latin typeface="Trebuchet MS"/>
                <a:cs typeface="Trebuchet MS"/>
              </a:rPr>
              <a:t> </a:t>
            </a:r>
            <a:r>
              <a:rPr sz="2000" spc="20" dirty="0">
                <a:latin typeface="Trebuchet MS"/>
                <a:cs typeface="Trebuchet MS"/>
              </a:rPr>
              <a:t>PROTETTORE</a:t>
            </a:r>
            <a:r>
              <a:rPr sz="2000" spc="90" dirty="0">
                <a:latin typeface="Trebuchet MS"/>
                <a:cs typeface="Trebuchet MS"/>
              </a:rPr>
              <a:t> </a:t>
            </a:r>
            <a:r>
              <a:rPr sz="2000" spc="70" dirty="0">
                <a:latin typeface="Trebuchet MS"/>
                <a:cs typeface="Trebuchet MS"/>
              </a:rPr>
              <a:t>DISTACCATO</a:t>
            </a:r>
            <a:r>
              <a:rPr sz="2000" spc="9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ESPLICITA</a:t>
            </a:r>
            <a:r>
              <a:rPr sz="2000" spc="90" dirty="0">
                <a:latin typeface="Trebuchet MS"/>
                <a:cs typeface="Trebuchet MS"/>
              </a:rPr>
              <a:t> </a:t>
            </a:r>
            <a:r>
              <a:rPr sz="2000" spc="65" dirty="0">
                <a:latin typeface="Trebuchet MS"/>
                <a:cs typeface="Trebuchet MS"/>
              </a:rPr>
              <a:t>MEGLIO</a:t>
            </a:r>
            <a:r>
              <a:rPr sz="2000" spc="95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I</a:t>
            </a:r>
            <a:r>
              <a:rPr sz="2000" spc="90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PROPRI</a:t>
            </a:r>
            <a:r>
              <a:rPr sz="2000" spc="90" dirty="0">
                <a:latin typeface="Trebuchet MS"/>
                <a:cs typeface="Trebuchet MS"/>
              </a:rPr>
              <a:t> </a:t>
            </a:r>
            <a:r>
              <a:rPr sz="2000" spc="15" dirty="0">
                <a:latin typeface="Trebuchet MS"/>
                <a:cs typeface="Trebuchet MS"/>
              </a:rPr>
              <a:t>TIMORI:</a:t>
            </a:r>
            <a:r>
              <a:rPr sz="2000" spc="-114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«In</a:t>
            </a:r>
            <a:r>
              <a:rPr sz="2000" spc="9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tanti</a:t>
            </a:r>
            <a:endParaRPr sz="2000">
              <a:latin typeface="Trebuchet MS"/>
              <a:cs typeface="Trebuchet MS"/>
            </a:endParaRPr>
          </a:p>
          <a:p>
            <a:pPr marL="12700" marR="29845">
              <a:lnSpc>
                <a:spcPct val="100000"/>
              </a:lnSpc>
            </a:pPr>
            <a:r>
              <a:rPr sz="2000" spc="-150" dirty="0">
                <a:latin typeface="Trebuchet MS"/>
                <a:cs typeface="Trebuchet MS"/>
              </a:rPr>
              <a:t>gli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hanno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detto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fidarsi,</a:t>
            </a:r>
            <a:r>
              <a:rPr sz="2000" spc="-21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che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lo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avrebbero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155" dirty="0">
                <a:latin typeface="Trebuchet MS"/>
                <a:cs typeface="Trebuchet MS"/>
              </a:rPr>
              <a:t>aiutato,</a:t>
            </a:r>
            <a:r>
              <a:rPr sz="2000" spc="-215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ma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poi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tutti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si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sono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stancati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lo </a:t>
            </a:r>
            <a:r>
              <a:rPr sz="2000" spc="-58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ha</a:t>
            </a:r>
            <a:r>
              <a:rPr sz="2000" spc="-55" dirty="0">
                <a:latin typeface="Trebuchet MS"/>
                <a:cs typeface="Trebuchet MS"/>
              </a:rPr>
              <a:t>nno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la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55" dirty="0">
                <a:latin typeface="Trebuchet MS"/>
                <a:cs typeface="Trebuchet MS"/>
              </a:rPr>
              <a:t>cia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d</a:t>
            </a:r>
            <a:r>
              <a:rPr sz="2000" spc="-145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s</a:t>
            </a:r>
            <a:r>
              <a:rPr sz="2000" spc="-15" dirty="0">
                <a:latin typeface="Trebuchet MS"/>
                <a:cs typeface="Trebuchet MS"/>
              </a:rPr>
              <a:t>o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200" dirty="0">
                <a:latin typeface="Trebuchet MS"/>
                <a:cs typeface="Trebuchet MS"/>
              </a:rPr>
              <a:t>!</a:t>
            </a:r>
            <a:r>
              <a:rPr sz="2000" spc="-70" dirty="0">
                <a:latin typeface="Trebuchet MS"/>
                <a:cs typeface="Trebuchet MS"/>
              </a:rPr>
              <a:t>»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4740" y="1556003"/>
            <a:ext cx="8843645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000" spc="-45" dirty="0">
                <a:latin typeface="Trebuchet MS"/>
                <a:cs typeface="Trebuchet MS"/>
              </a:rPr>
              <a:t>IL</a:t>
            </a:r>
            <a:r>
              <a:rPr sz="2000" spc="10" dirty="0">
                <a:latin typeface="Trebuchet MS"/>
                <a:cs typeface="Trebuchet MS"/>
              </a:rPr>
              <a:t> </a:t>
            </a:r>
            <a:r>
              <a:rPr sz="2000" spc="20" dirty="0">
                <a:latin typeface="Trebuchet MS"/>
                <a:cs typeface="Trebuchet MS"/>
              </a:rPr>
              <a:t>PROTETTORE</a:t>
            </a:r>
            <a:r>
              <a:rPr sz="2000" spc="15" dirty="0">
                <a:latin typeface="Trebuchet MS"/>
                <a:cs typeface="Trebuchet MS"/>
              </a:rPr>
              <a:t> </a:t>
            </a:r>
            <a:r>
              <a:rPr sz="2000" spc="-25" dirty="0">
                <a:latin typeface="Trebuchet MS"/>
                <a:cs typeface="Trebuchet MS"/>
              </a:rPr>
              <a:t>ESPRIME</a:t>
            </a:r>
            <a:r>
              <a:rPr sz="2000" spc="15" dirty="0">
                <a:latin typeface="Trebuchet MS"/>
                <a:cs typeface="Trebuchet MS"/>
              </a:rPr>
              <a:t> </a:t>
            </a:r>
            <a:r>
              <a:rPr sz="2000" spc="105" dirty="0">
                <a:latin typeface="Trebuchet MS"/>
                <a:cs typeface="Trebuchet MS"/>
              </a:rPr>
              <a:t>DI</a:t>
            </a:r>
            <a:r>
              <a:rPr sz="2000" spc="15" dirty="0">
                <a:latin typeface="Trebuchet MS"/>
                <a:cs typeface="Trebuchet MS"/>
              </a:rPr>
              <a:t> </a:t>
            </a:r>
            <a:r>
              <a:rPr sz="2000" spc="150" dirty="0">
                <a:latin typeface="Trebuchet MS"/>
                <a:cs typeface="Trebuchet MS"/>
              </a:rPr>
              <a:t>COSA</a:t>
            </a:r>
            <a:r>
              <a:rPr sz="2000" spc="20" dirty="0">
                <a:latin typeface="Trebuchet MS"/>
                <a:cs typeface="Trebuchet MS"/>
              </a:rPr>
              <a:t> </a:t>
            </a:r>
            <a:r>
              <a:rPr sz="2000" spc="150" dirty="0">
                <a:latin typeface="Trebuchet MS"/>
                <a:cs typeface="Trebuchet MS"/>
              </a:rPr>
              <a:t>HA</a:t>
            </a:r>
            <a:r>
              <a:rPr sz="2000" spc="25" dirty="0">
                <a:latin typeface="Trebuchet MS"/>
                <a:cs typeface="Trebuchet MS"/>
              </a:rPr>
              <a:t> </a:t>
            </a:r>
            <a:r>
              <a:rPr sz="2000" spc="125" dirty="0">
                <a:latin typeface="Trebuchet MS"/>
                <a:cs typeface="Trebuchet MS"/>
              </a:rPr>
              <a:t>BISOGNO</a:t>
            </a:r>
            <a:r>
              <a:rPr sz="2000" spc="20" dirty="0">
                <a:latin typeface="Trebuchet MS"/>
                <a:cs typeface="Trebuchet MS"/>
              </a:rPr>
              <a:t> </a:t>
            </a:r>
            <a:r>
              <a:rPr sz="2000" spc="-40" dirty="0">
                <a:latin typeface="Trebuchet MS"/>
                <a:cs typeface="Trebuchet MS"/>
              </a:rPr>
              <a:t>PER</a:t>
            </a:r>
            <a:r>
              <a:rPr sz="2000" spc="20" dirty="0">
                <a:latin typeface="Trebuchet MS"/>
                <a:cs typeface="Trebuchet MS"/>
              </a:rPr>
              <a:t> RIUSCIRE</a:t>
            </a:r>
            <a:r>
              <a:rPr sz="2000" spc="15" dirty="0">
                <a:latin typeface="Trebuchet MS"/>
                <a:cs typeface="Trebuchet MS"/>
              </a:rPr>
              <a:t> </a:t>
            </a:r>
            <a:r>
              <a:rPr sz="2000" spc="150" dirty="0">
                <a:latin typeface="Trebuchet MS"/>
                <a:cs typeface="Trebuchet MS"/>
              </a:rPr>
              <a:t>A</a:t>
            </a:r>
            <a:r>
              <a:rPr sz="2000" spc="20" dirty="0">
                <a:latin typeface="Trebuchet MS"/>
                <a:cs typeface="Trebuchet MS"/>
              </a:rPr>
              <a:t> </a:t>
            </a:r>
            <a:r>
              <a:rPr sz="2000" spc="70" dirty="0">
                <a:latin typeface="Trebuchet MS"/>
                <a:cs typeface="Trebuchet MS"/>
              </a:rPr>
              <a:t>CORRERE</a:t>
            </a:r>
            <a:r>
              <a:rPr sz="2000" spc="20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IL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75" dirty="0">
                <a:latin typeface="Trebuchet MS"/>
                <a:cs typeface="Trebuchet MS"/>
              </a:rPr>
              <a:t>RISCHIO</a:t>
            </a:r>
            <a:r>
              <a:rPr sz="2000" spc="285" dirty="0">
                <a:latin typeface="Trebuchet MS"/>
                <a:cs typeface="Trebuchet MS"/>
              </a:rPr>
              <a:t> </a:t>
            </a:r>
            <a:r>
              <a:rPr sz="2000" spc="105" dirty="0">
                <a:latin typeface="Trebuchet MS"/>
                <a:cs typeface="Trebuchet MS"/>
              </a:rPr>
              <a:t>DI</a:t>
            </a:r>
            <a:r>
              <a:rPr sz="2000" spc="254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PERMETTERE</a:t>
            </a:r>
            <a:r>
              <a:rPr sz="2000" spc="370" dirty="0">
                <a:latin typeface="Trebuchet MS"/>
                <a:cs typeface="Trebuchet MS"/>
              </a:rPr>
              <a:t> </a:t>
            </a:r>
            <a:r>
              <a:rPr sz="2000" spc="60" dirty="0">
                <a:latin typeface="Trebuchet MS"/>
                <a:cs typeface="Trebuchet MS"/>
              </a:rPr>
              <a:t>AL</a:t>
            </a:r>
            <a:r>
              <a:rPr sz="2000" spc="290" dirty="0">
                <a:latin typeface="Trebuchet MS"/>
                <a:cs typeface="Trebuchet MS"/>
              </a:rPr>
              <a:t> </a:t>
            </a:r>
            <a:r>
              <a:rPr sz="2000" spc="10" dirty="0">
                <a:latin typeface="Trebuchet MS"/>
                <a:cs typeface="Trebuchet MS"/>
              </a:rPr>
              <a:t>TERAPEUTA</a:t>
            </a:r>
            <a:r>
              <a:rPr sz="2000" spc="350" dirty="0">
                <a:latin typeface="Trebuchet MS"/>
                <a:cs typeface="Trebuchet MS"/>
              </a:rPr>
              <a:t> </a:t>
            </a:r>
            <a:r>
              <a:rPr sz="2000" spc="105" dirty="0">
                <a:latin typeface="Trebuchet MS"/>
                <a:cs typeface="Trebuchet MS"/>
              </a:rPr>
              <a:t>DI</a:t>
            </a:r>
            <a:r>
              <a:rPr sz="2000" spc="254" dirty="0">
                <a:latin typeface="Trebuchet MS"/>
                <a:cs typeface="Trebuchet MS"/>
              </a:rPr>
              <a:t> </a:t>
            </a:r>
            <a:r>
              <a:rPr sz="2000" spc="75" dirty="0">
                <a:latin typeface="Trebuchet MS"/>
                <a:cs typeface="Trebuchet MS"/>
              </a:rPr>
              <a:t>ACCEDERE</a:t>
            </a:r>
            <a:r>
              <a:rPr sz="2000" spc="285" dirty="0">
                <a:latin typeface="Trebuchet MS"/>
                <a:cs typeface="Trebuchet MS"/>
              </a:rPr>
              <a:t> </a:t>
            </a:r>
            <a:r>
              <a:rPr sz="2000" spc="60" dirty="0">
                <a:latin typeface="Trebuchet MS"/>
                <a:cs typeface="Trebuchet MS"/>
              </a:rPr>
              <a:t>AL</a:t>
            </a:r>
            <a:r>
              <a:rPr sz="2000" spc="290" dirty="0">
                <a:latin typeface="Trebuchet MS"/>
                <a:cs typeface="Trebuchet MS"/>
              </a:rPr>
              <a:t> </a:t>
            </a:r>
            <a:r>
              <a:rPr sz="2000" spc="120" dirty="0">
                <a:latin typeface="Trebuchet MS"/>
                <a:cs typeface="Trebuchet MS"/>
              </a:rPr>
              <a:t>BAMBINO</a:t>
            </a:r>
            <a:endParaRPr sz="2000">
              <a:latin typeface="Trebuchet MS"/>
              <a:cs typeface="Trebuchet MS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dirty="0">
                <a:latin typeface="Trebuchet MS"/>
                <a:cs typeface="Trebuchet MS"/>
              </a:rPr>
              <a:t>VULNERABILE: </a:t>
            </a:r>
            <a:r>
              <a:rPr sz="2000" spc="-90" dirty="0">
                <a:latin typeface="Trebuchet MS"/>
                <a:cs typeface="Trebuchet MS"/>
              </a:rPr>
              <a:t>«Se </a:t>
            </a:r>
            <a:r>
              <a:rPr sz="2000" spc="-80" dirty="0">
                <a:latin typeface="Trebuchet MS"/>
                <a:cs typeface="Trebuchet MS"/>
              </a:rPr>
              <a:t>vuoi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130" dirty="0">
                <a:latin typeface="Trebuchet MS"/>
                <a:cs typeface="Trebuchet MS"/>
              </a:rPr>
              <a:t>mi </a:t>
            </a:r>
            <a:r>
              <a:rPr sz="2000" spc="-170" dirty="0">
                <a:latin typeface="Trebuchet MS"/>
                <a:cs typeface="Trebuchet MS"/>
              </a:rPr>
              <a:t>faccia </a:t>
            </a:r>
            <a:r>
              <a:rPr sz="2000" spc="-145" dirty="0">
                <a:latin typeface="Trebuchet MS"/>
                <a:cs typeface="Trebuchet MS"/>
              </a:rPr>
              <a:t>da </a:t>
            </a:r>
            <a:r>
              <a:rPr sz="2000" spc="-110" dirty="0">
                <a:latin typeface="Trebuchet MS"/>
                <a:cs typeface="Trebuchet MS"/>
              </a:rPr>
              <a:t>parte </a:t>
            </a:r>
            <a:r>
              <a:rPr sz="2000" spc="-125" dirty="0">
                <a:latin typeface="Trebuchet MS"/>
                <a:cs typeface="Trebuchet MS"/>
              </a:rPr>
              <a:t>devi </a:t>
            </a:r>
            <a:r>
              <a:rPr sz="2000" spc="-95" dirty="0">
                <a:latin typeface="Trebuchet MS"/>
                <a:cs typeface="Trebuchet MS"/>
              </a:rPr>
              <a:t>promettermi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80" dirty="0">
                <a:latin typeface="Trebuchet MS"/>
                <a:cs typeface="Trebuchet MS"/>
              </a:rPr>
              <a:t>per </a:t>
            </a:r>
            <a:r>
              <a:rPr sz="2000" spc="-120" dirty="0">
                <a:latin typeface="Trebuchet MS"/>
                <a:cs typeface="Trebuchet MS"/>
              </a:rPr>
              <a:t>niente </a:t>
            </a:r>
            <a:r>
              <a:rPr sz="2000" spc="-180" dirty="0">
                <a:latin typeface="Trebuchet MS"/>
                <a:cs typeface="Trebuchet MS"/>
              </a:rPr>
              <a:t>al </a:t>
            </a:r>
            <a:r>
              <a:rPr sz="2000" spc="-175" dirty="0">
                <a:latin typeface="Trebuchet MS"/>
                <a:cs typeface="Trebuchet MS"/>
              </a:rPr>
              <a:t> </a:t>
            </a:r>
            <a:r>
              <a:rPr sz="2000" spc="-50" dirty="0">
                <a:latin typeface="Trebuchet MS"/>
                <a:cs typeface="Trebuchet MS"/>
              </a:rPr>
              <a:t>mondo </a:t>
            </a:r>
            <a:r>
              <a:rPr sz="2000" spc="-65" dirty="0">
                <a:latin typeface="Trebuchet MS"/>
                <a:cs typeface="Trebuchet MS"/>
              </a:rPr>
              <a:t>lo </a:t>
            </a:r>
            <a:r>
              <a:rPr sz="2000" spc="-130" dirty="0">
                <a:latin typeface="Trebuchet MS"/>
                <a:cs typeface="Trebuchet MS"/>
              </a:rPr>
              <a:t>abbandonerai, </a:t>
            </a:r>
            <a:r>
              <a:rPr sz="2000" spc="-114" dirty="0">
                <a:latin typeface="Trebuchet MS"/>
                <a:cs typeface="Trebuchet MS"/>
              </a:rPr>
              <a:t>che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55" dirty="0">
                <a:latin typeface="Trebuchet MS"/>
                <a:cs typeface="Trebuchet MS"/>
              </a:rPr>
              <a:t>non </a:t>
            </a:r>
            <a:r>
              <a:rPr sz="2000" spc="-155" dirty="0">
                <a:latin typeface="Trebuchet MS"/>
                <a:cs typeface="Trebuchet MS"/>
              </a:rPr>
              <a:t>farai</a:t>
            </a:r>
            <a:r>
              <a:rPr sz="2000" spc="-150" dirty="0">
                <a:latin typeface="Trebuchet MS"/>
                <a:cs typeface="Trebuchet MS"/>
              </a:rPr>
              <a:t> </a:t>
            </a:r>
            <a:r>
              <a:rPr sz="2000" spc="-155" dirty="0">
                <a:latin typeface="Trebuchet MS"/>
                <a:cs typeface="Trebuchet MS"/>
              </a:rPr>
              <a:t>mai</a:t>
            </a:r>
            <a:r>
              <a:rPr sz="2000" spc="-15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come </a:t>
            </a:r>
            <a:r>
              <a:rPr sz="2000" spc="-150" dirty="0">
                <a:latin typeface="Trebuchet MS"/>
                <a:cs typeface="Trebuchet MS"/>
              </a:rPr>
              <a:t>gli</a:t>
            </a:r>
            <a:r>
              <a:rPr sz="2000" spc="-14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altri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che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prima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lo </a:t>
            </a:r>
            <a:r>
              <a:rPr sz="2000" spc="-114" dirty="0">
                <a:latin typeface="Trebuchet MS"/>
                <a:cs typeface="Trebuchet MS"/>
              </a:rPr>
              <a:t>invitano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 </a:t>
            </a:r>
            <a:r>
              <a:rPr sz="2000" spc="-19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50" dirty="0">
                <a:latin typeface="Trebuchet MS"/>
                <a:cs typeface="Trebuchet MS"/>
              </a:rPr>
              <a:t>h</a:t>
            </a:r>
            <a:r>
              <a:rPr sz="2000" spc="-85" dirty="0">
                <a:latin typeface="Trebuchet MS"/>
                <a:cs typeface="Trebuchet MS"/>
              </a:rPr>
              <a:t>i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p</a:t>
            </a:r>
            <a:r>
              <a:rPr sz="2000" spc="-50" dirty="0">
                <a:latin typeface="Trebuchet MS"/>
                <a:cs typeface="Trebuchet MS"/>
              </a:rPr>
              <a:t>o</a:t>
            </a:r>
            <a:r>
              <a:rPr sz="2000" spc="-135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s</a:t>
            </a:r>
            <a:r>
              <a:rPr sz="2000" spc="-75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10" dirty="0">
                <a:latin typeface="Trebuchet MS"/>
                <a:cs typeface="Trebuchet MS"/>
              </a:rPr>
              <a:t>n</a:t>
            </a:r>
            <a:r>
              <a:rPr sz="2000" spc="-105" dirty="0">
                <a:latin typeface="Trebuchet MS"/>
                <a:cs typeface="Trebuchet MS"/>
              </a:rPr>
              <a:t>c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no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</a:t>
            </a:r>
            <a:r>
              <a:rPr sz="2000" spc="-80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114" dirty="0">
                <a:latin typeface="Trebuchet MS"/>
                <a:cs typeface="Trebuchet MS"/>
              </a:rPr>
              <a:t>ui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l</a:t>
            </a:r>
            <a:r>
              <a:rPr sz="2000" spc="-8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no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s</a:t>
            </a:r>
            <a:r>
              <a:rPr sz="2000" spc="-15" dirty="0">
                <a:latin typeface="Trebuchet MS"/>
                <a:cs typeface="Trebuchet MS"/>
              </a:rPr>
              <a:t>o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200" dirty="0">
                <a:latin typeface="Trebuchet MS"/>
                <a:cs typeface="Trebuchet MS"/>
              </a:rPr>
              <a:t>!</a:t>
            </a:r>
            <a:r>
              <a:rPr sz="2000" spc="-70" dirty="0">
                <a:latin typeface="Trebuchet MS"/>
                <a:cs typeface="Trebuchet MS"/>
              </a:rPr>
              <a:t>»</a:t>
            </a:r>
            <a:endParaRPr sz="2000">
              <a:latin typeface="Trebuchet MS"/>
              <a:cs typeface="Trebuchet MS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b="1" spc="110" dirty="0">
                <a:latin typeface="Trebuchet MS"/>
                <a:cs typeface="Trebuchet MS"/>
              </a:rPr>
              <a:t>IL </a:t>
            </a:r>
            <a:r>
              <a:rPr sz="2000" b="1" spc="175" dirty="0">
                <a:latin typeface="Trebuchet MS"/>
                <a:cs typeface="Trebuchet MS"/>
              </a:rPr>
              <a:t>TERAPEUTA </a:t>
            </a:r>
            <a:r>
              <a:rPr sz="2000" b="1" spc="235" dirty="0">
                <a:latin typeface="Trebuchet MS"/>
                <a:cs typeface="Trebuchet MS"/>
              </a:rPr>
              <a:t>CERCA </a:t>
            </a:r>
            <a:r>
              <a:rPr sz="2000" b="1" spc="210" dirty="0">
                <a:latin typeface="Trebuchet MS"/>
                <a:cs typeface="Trebuchet MS"/>
              </a:rPr>
              <a:t>DI </a:t>
            </a:r>
            <a:r>
              <a:rPr sz="2000" b="1" spc="190" dirty="0">
                <a:latin typeface="Trebuchet MS"/>
                <a:cs typeface="Trebuchet MS"/>
              </a:rPr>
              <a:t>SODDISFARE </a:t>
            </a:r>
            <a:r>
              <a:rPr sz="2000" b="1" spc="105" dirty="0">
                <a:latin typeface="Trebuchet MS"/>
                <a:cs typeface="Trebuchet MS"/>
              </a:rPr>
              <a:t>I </a:t>
            </a:r>
            <a:r>
              <a:rPr sz="2000" b="1" spc="225" dirty="0">
                <a:latin typeface="Trebuchet MS"/>
                <a:cs typeface="Trebuchet MS"/>
              </a:rPr>
              <a:t>BISOGNI </a:t>
            </a:r>
            <a:r>
              <a:rPr sz="2000" b="1" spc="150" dirty="0">
                <a:latin typeface="Trebuchet MS"/>
                <a:cs typeface="Trebuchet MS"/>
              </a:rPr>
              <a:t>ESPRESSI </a:t>
            </a:r>
            <a:r>
              <a:rPr sz="2000" b="1" spc="204" dirty="0">
                <a:latin typeface="Trebuchet MS"/>
                <a:cs typeface="Trebuchet MS"/>
              </a:rPr>
              <a:t>DAL </a:t>
            </a:r>
            <a:r>
              <a:rPr sz="2000" b="1" spc="210" dirty="0">
                <a:latin typeface="Trebuchet MS"/>
                <a:cs typeface="Trebuchet MS"/>
              </a:rPr>
              <a:t> </a:t>
            </a:r>
            <a:r>
              <a:rPr sz="2000" b="1" spc="135" dirty="0">
                <a:latin typeface="Trebuchet MS"/>
                <a:cs typeface="Trebuchet MS"/>
              </a:rPr>
              <a:t>PROTETTORE:</a:t>
            </a:r>
            <a:endParaRPr sz="2000">
              <a:latin typeface="Trebuchet MS"/>
              <a:cs typeface="Trebuchet MS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spc="-155" dirty="0">
                <a:latin typeface="Trebuchet MS"/>
                <a:cs typeface="Trebuchet MS"/>
              </a:rPr>
              <a:t>«Te</a:t>
            </a:r>
            <a:r>
              <a:rPr sz="2000" spc="-15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lo </a:t>
            </a:r>
            <a:r>
              <a:rPr sz="2000" spc="-110" dirty="0">
                <a:latin typeface="Trebuchet MS"/>
                <a:cs typeface="Trebuchet MS"/>
              </a:rPr>
              <a:t>prometto. </a:t>
            </a:r>
            <a:r>
              <a:rPr sz="2000" spc="-45" dirty="0">
                <a:latin typeface="Trebuchet MS"/>
                <a:cs typeface="Trebuchet MS"/>
              </a:rPr>
              <a:t>Ti </a:t>
            </a:r>
            <a:r>
              <a:rPr sz="2000" spc="-80" dirty="0">
                <a:latin typeface="Trebuchet MS"/>
                <a:cs typeface="Trebuchet MS"/>
              </a:rPr>
              <a:t>prometto </a:t>
            </a:r>
            <a:r>
              <a:rPr sz="2000" spc="-114" dirty="0">
                <a:latin typeface="Trebuchet MS"/>
                <a:cs typeface="Trebuchet MS"/>
              </a:rPr>
              <a:t>che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55" dirty="0">
                <a:latin typeface="Trebuchet MS"/>
                <a:cs typeface="Trebuchet MS"/>
              </a:rPr>
              <a:t>non </a:t>
            </a:r>
            <a:r>
              <a:rPr sz="2000" spc="-130" dirty="0">
                <a:latin typeface="Trebuchet MS"/>
                <a:cs typeface="Trebuchet MS"/>
              </a:rPr>
              <a:t>mi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stancherò </a:t>
            </a:r>
            <a:r>
              <a:rPr sz="2000" spc="-155" dirty="0">
                <a:latin typeface="Trebuchet MS"/>
                <a:cs typeface="Trebuchet MS"/>
              </a:rPr>
              <a:t>mai</a:t>
            </a:r>
            <a:r>
              <a:rPr sz="2000" spc="-15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175" dirty="0">
                <a:latin typeface="Trebuchet MS"/>
                <a:cs typeface="Trebuchet MS"/>
              </a:rPr>
              <a:t>lui. </a:t>
            </a:r>
            <a:r>
              <a:rPr sz="2000" spc="-45" dirty="0">
                <a:latin typeface="Trebuchet MS"/>
                <a:cs typeface="Trebuchet MS"/>
              </a:rPr>
              <a:t>Ti </a:t>
            </a:r>
            <a:r>
              <a:rPr sz="2000" spc="-80" dirty="0">
                <a:latin typeface="Trebuchet MS"/>
                <a:cs typeface="Trebuchet MS"/>
              </a:rPr>
              <a:t>prometto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qualsiasi </a:t>
            </a:r>
            <a:r>
              <a:rPr sz="2000" spc="-85" dirty="0">
                <a:latin typeface="Trebuchet MS"/>
                <a:cs typeface="Trebuchet MS"/>
              </a:rPr>
              <a:t>cosa </a:t>
            </a:r>
            <a:r>
              <a:rPr sz="2000" spc="-114" dirty="0">
                <a:latin typeface="Trebuchet MS"/>
                <a:cs typeface="Trebuchet MS"/>
              </a:rPr>
              <a:t>succeda </a:t>
            </a:r>
            <a:r>
              <a:rPr sz="2000" spc="30" dirty="0">
                <a:latin typeface="Trebuchet MS"/>
                <a:cs typeface="Trebuchet MS"/>
              </a:rPr>
              <a:t>o </a:t>
            </a:r>
            <a:r>
              <a:rPr sz="2000" spc="-55" dirty="0">
                <a:latin typeface="Trebuchet MS"/>
                <a:cs typeface="Trebuchet MS"/>
              </a:rPr>
              <a:t>non </a:t>
            </a:r>
            <a:r>
              <a:rPr sz="2000" spc="-114" dirty="0">
                <a:latin typeface="Trebuchet MS"/>
                <a:cs typeface="Trebuchet MS"/>
              </a:rPr>
              <a:t>succeda </a:t>
            </a:r>
            <a:r>
              <a:rPr sz="2000" spc="-110" dirty="0">
                <a:latin typeface="Trebuchet MS"/>
                <a:cs typeface="Trebuchet MS"/>
              </a:rPr>
              <a:t>tra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130" dirty="0">
                <a:latin typeface="Trebuchet MS"/>
                <a:cs typeface="Trebuchet MS"/>
              </a:rPr>
              <a:t>noi, </a:t>
            </a:r>
            <a:r>
              <a:rPr sz="2000" spc="-105" dirty="0">
                <a:latin typeface="Trebuchet MS"/>
                <a:cs typeface="Trebuchet MS"/>
              </a:rPr>
              <a:t>l'affronteremo </a:t>
            </a:r>
            <a:r>
              <a:rPr sz="2000" spc="-95" dirty="0">
                <a:latin typeface="Trebuchet MS"/>
                <a:cs typeface="Trebuchet MS"/>
              </a:rPr>
              <a:t>sempre </a:t>
            </a:r>
            <a:r>
              <a:rPr sz="2000" spc="-114" dirty="0">
                <a:latin typeface="Trebuchet MS"/>
                <a:cs typeface="Trebuchet MS"/>
              </a:rPr>
              <a:t>insieme </a:t>
            </a:r>
            <a:r>
              <a:rPr sz="2000" spc="-135" dirty="0">
                <a:latin typeface="Trebuchet MS"/>
                <a:cs typeface="Trebuchet MS"/>
              </a:rPr>
              <a:t>e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55" dirty="0">
                <a:latin typeface="Trebuchet MS"/>
                <a:cs typeface="Trebuchet MS"/>
              </a:rPr>
              <a:t>non </a:t>
            </a:r>
            <a:r>
              <a:rPr sz="2000" spc="-85" dirty="0">
                <a:latin typeface="Trebuchet MS"/>
                <a:cs typeface="Trebuchet MS"/>
              </a:rPr>
              <a:t>permetterò </a:t>
            </a:r>
            <a:r>
              <a:rPr sz="2000" spc="-200" dirty="0">
                <a:latin typeface="Trebuchet MS"/>
                <a:cs typeface="Trebuchet MS"/>
              </a:rPr>
              <a:t>a </a:t>
            </a:r>
            <a:r>
              <a:rPr sz="2000" spc="-120" dirty="0">
                <a:latin typeface="Trebuchet MS"/>
                <a:cs typeface="Trebuchet MS"/>
              </a:rPr>
              <a:t>niente </a:t>
            </a:r>
            <a:r>
              <a:rPr sz="2000" spc="-135" dirty="0">
                <a:latin typeface="Trebuchet MS"/>
                <a:cs typeface="Trebuchet MS"/>
              </a:rPr>
              <a:t>e </a:t>
            </a:r>
            <a:r>
              <a:rPr sz="2000" spc="-65" dirty="0">
                <a:latin typeface="Trebuchet MS"/>
                <a:cs typeface="Trebuchet MS"/>
              </a:rPr>
              <a:t>nessuno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130" dirty="0">
                <a:latin typeface="Trebuchet MS"/>
                <a:cs typeface="Trebuchet MS"/>
              </a:rPr>
              <a:t>dividerci.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Avrò </a:t>
            </a:r>
            <a:r>
              <a:rPr sz="2000" spc="-100" dirty="0">
                <a:latin typeface="Trebuchet MS"/>
                <a:cs typeface="Trebuchet MS"/>
              </a:rPr>
              <a:t>cura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130" dirty="0">
                <a:latin typeface="Trebuchet MS"/>
                <a:cs typeface="Trebuchet MS"/>
              </a:rPr>
              <a:t>lui </a:t>
            </a:r>
            <a:r>
              <a:rPr sz="2000" spc="-135" dirty="0">
                <a:latin typeface="Trebuchet MS"/>
                <a:cs typeface="Trebuchet MS"/>
              </a:rPr>
              <a:t>e </a:t>
            </a:r>
            <a:r>
              <a:rPr sz="2000" spc="-65" dirty="0">
                <a:latin typeface="Trebuchet MS"/>
                <a:cs typeface="Trebuchet MS"/>
              </a:rPr>
              <a:t>lo </a:t>
            </a:r>
            <a:r>
              <a:rPr sz="2000" spc="-80" dirty="0">
                <a:latin typeface="Trebuchet MS"/>
                <a:cs typeface="Trebuchet MS"/>
              </a:rPr>
              <a:t>proteggerò </a:t>
            </a:r>
            <a:r>
              <a:rPr sz="2000" spc="-70" dirty="0">
                <a:latin typeface="Trebuchet MS"/>
                <a:cs typeface="Trebuchet MS"/>
              </a:rPr>
              <a:t>così 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come avrò </a:t>
            </a:r>
            <a:r>
              <a:rPr sz="2000" spc="-100" dirty="0">
                <a:latin typeface="Trebuchet MS"/>
                <a:cs typeface="Trebuchet MS"/>
              </a:rPr>
              <a:t>cura </a:t>
            </a:r>
            <a:r>
              <a:rPr sz="2000" spc="-150" dirty="0">
                <a:latin typeface="Trebuchet MS"/>
                <a:cs typeface="Trebuchet MS"/>
              </a:rPr>
              <a:t>della </a:t>
            </a:r>
            <a:r>
              <a:rPr sz="2000" spc="-75" dirty="0">
                <a:latin typeface="Trebuchet MS"/>
                <a:cs typeface="Trebuchet MS"/>
              </a:rPr>
              <a:t>nostra </a:t>
            </a:r>
            <a:r>
              <a:rPr sz="2000" spc="-110" dirty="0">
                <a:latin typeface="Trebuchet MS"/>
                <a:cs typeface="Trebuchet MS"/>
              </a:rPr>
              <a:t>relazione </a:t>
            </a:r>
            <a:r>
              <a:rPr sz="2000" spc="-135" dirty="0">
                <a:latin typeface="Trebuchet MS"/>
                <a:cs typeface="Trebuchet MS"/>
              </a:rPr>
              <a:t>e </a:t>
            </a:r>
            <a:r>
              <a:rPr sz="2000" spc="-180" dirty="0">
                <a:latin typeface="Trebuchet MS"/>
                <a:cs typeface="Trebuchet MS"/>
              </a:rPr>
              <a:t>la</a:t>
            </a:r>
            <a:r>
              <a:rPr sz="2000" spc="-17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proteggerò, </a:t>
            </a:r>
            <a:r>
              <a:rPr sz="2000" spc="-160" dirty="0">
                <a:latin typeface="Trebuchet MS"/>
                <a:cs typeface="Trebuchet MS"/>
              </a:rPr>
              <a:t>affinché </a:t>
            </a:r>
            <a:r>
              <a:rPr sz="2000" spc="-55" dirty="0">
                <a:latin typeface="Trebuchet MS"/>
                <a:cs typeface="Trebuchet MS"/>
              </a:rPr>
              <a:t>io </a:t>
            </a:r>
            <a:r>
              <a:rPr sz="2000" spc="-125" dirty="0">
                <a:latin typeface="Trebuchet MS"/>
                <a:cs typeface="Trebuchet MS"/>
              </a:rPr>
              <a:t>sia </a:t>
            </a:r>
            <a:r>
              <a:rPr sz="2000" spc="-95" dirty="0">
                <a:latin typeface="Trebuchet MS"/>
                <a:cs typeface="Trebuchet MS"/>
              </a:rPr>
              <a:t>sempre </a:t>
            </a:r>
            <a:r>
              <a:rPr sz="2000" spc="-150" dirty="0">
                <a:latin typeface="Trebuchet MS"/>
                <a:cs typeface="Trebuchet MS"/>
              </a:rPr>
              <a:t>nella </a:t>
            </a:r>
            <a:r>
              <a:rPr sz="2000" spc="-14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14" dirty="0">
                <a:latin typeface="Trebuchet MS"/>
                <a:cs typeface="Trebuchet MS"/>
              </a:rPr>
              <a:t>ne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</a:t>
            </a:r>
            <a:r>
              <a:rPr sz="2000" spc="-80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da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160" dirty="0">
                <a:latin typeface="Trebuchet MS"/>
                <a:cs typeface="Trebuchet MS"/>
              </a:rPr>
              <a:t>gl</a:t>
            </a:r>
            <a:r>
              <a:rPr sz="2000" spc="-135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m</a:t>
            </a:r>
            <a:r>
              <a:rPr sz="2000" spc="-100" dirty="0">
                <a:latin typeface="Trebuchet MS"/>
                <a:cs typeface="Trebuchet MS"/>
              </a:rPr>
              <a:t>e</a:t>
            </a:r>
            <a:r>
              <a:rPr sz="2000" spc="-200" dirty="0">
                <a:latin typeface="Trebuchet MS"/>
                <a:cs typeface="Trebuchet MS"/>
              </a:rPr>
              <a:t>g</a:t>
            </a:r>
            <a:r>
              <a:rPr sz="2000" spc="-114" dirty="0">
                <a:latin typeface="Trebuchet MS"/>
                <a:cs typeface="Trebuchet MS"/>
              </a:rPr>
              <a:t>l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35" dirty="0">
                <a:latin typeface="Trebuchet MS"/>
                <a:cs typeface="Trebuchet MS"/>
              </a:rPr>
              <a:t>o</a:t>
            </a:r>
            <a:r>
              <a:rPr sz="2000" spc="-305" dirty="0">
                <a:latin typeface="Trebuchet MS"/>
                <a:cs typeface="Trebuchet MS"/>
              </a:rPr>
              <a:t>.</a:t>
            </a:r>
            <a:r>
              <a:rPr sz="2000" spc="-70" dirty="0">
                <a:latin typeface="Trebuchet MS"/>
                <a:cs typeface="Trebuchet MS"/>
              </a:rPr>
              <a:t>»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1135" y="383885"/>
            <a:ext cx="7729855" cy="873760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2222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50"/>
              </a:spcBef>
            </a:pPr>
            <a:r>
              <a:rPr spc="170" dirty="0"/>
              <a:t>LA</a:t>
            </a:r>
            <a:r>
              <a:rPr spc="-10" dirty="0"/>
              <a:t> </a:t>
            </a:r>
            <a:r>
              <a:rPr spc="225" dirty="0"/>
              <a:t>TERAPIA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00783" y="1537715"/>
            <a:ext cx="85890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105" dirty="0">
                <a:latin typeface="Trebuchet MS"/>
                <a:cs typeface="Trebuchet MS"/>
              </a:rPr>
              <a:t>Il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fulcro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spc="-55" dirty="0">
                <a:latin typeface="Trebuchet MS"/>
                <a:cs typeface="Trebuchet MS"/>
              </a:rPr>
              <a:t>processo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terapeutico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consiste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nel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permettere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al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imparare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 </a:t>
            </a:r>
            <a:r>
              <a:rPr sz="2000" spc="-58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soddisfare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Bisogni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Emotivi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Primari.</a:t>
            </a:r>
            <a:endParaRPr sz="20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108447" y="2484120"/>
            <a:ext cx="1975485" cy="1122045"/>
            <a:chOff x="5108447" y="2484120"/>
            <a:chExt cx="1975485" cy="112204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08447" y="2484120"/>
              <a:ext cx="886968" cy="112166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30951" y="2484120"/>
              <a:ext cx="1752600" cy="1121664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5429250" y="2606547"/>
            <a:ext cx="13335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35" dirty="0">
                <a:solidFill>
                  <a:srgbClr val="F6A21D"/>
                </a:solidFill>
                <a:latin typeface="Trebuchet MS"/>
                <a:cs typeface="Trebuchet MS"/>
              </a:rPr>
              <a:t>c</a:t>
            </a:r>
            <a:r>
              <a:rPr sz="4000" spc="-155" dirty="0">
                <a:solidFill>
                  <a:srgbClr val="F6A21D"/>
                </a:solidFill>
                <a:latin typeface="Trebuchet MS"/>
                <a:cs typeface="Trebuchet MS"/>
              </a:rPr>
              <a:t>om</a:t>
            </a:r>
            <a:r>
              <a:rPr sz="4000" spc="-135" dirty="0">
                <a:solidFill>
                  <a:srgbClr val="F6A21D"/>
                </a:solidFill>
                <a:latin typeface="Trebuchet MS"/>
                <a:cs typeface="Trebuchet MS"/>
              </a:rPr>
              <a:t>e</a:t>
            </a:r>
            <a:r>
              <a:rPr sz="4000" spc="-140" dirty="0">
                <a:solidFill>
                  <a:srgbClr val="F6A21D"/>
                </a:solidFill>
                <a:latin typeface="Trebuchet MS"/>
                <a:cs typeface="Trebuchet MS"/>
              </a:rPr>
              <a:t>?</a:t>
            </a:r>
            <a:endParaRPr sz="40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5977731" y="3439961"/>
            <a:ext cx="236854" cy="913130"/>
            <a:chOff x="5977731" y="3439961"/>
            <a:chExt cx="236854" cy="913130"/>
          </a:xfrm>
        </p:grpSpPr>
        <p:sp>
          <p:nvSpPr>
            <p:cNvPr id="9" name="object 9"/>
            <p:cNvSpPr/>
            <p:nvPr/>
          </p:nvSpPr>
          <p:spPr>
            <a:xfrm>
              <a:off x="5984081" y="3446311"/>
              <a:ext cx="224154" cy="900430"/>
            </a:xfrm>
            <a:custGeom>
              <a:avLst/>
              <a:gdLst/>
              <a:ahLst/>
              <a:cxnLst/>
              <a:rect l="l" t="t" r="r" b="b"/>
              <a:pathLst>
                <a:path w="224154" h="900429">
                  <a:moveTo>
                    <a:pt x="167877" y="0"/>
                  </a:moveTo>
                  <a:lnTo>
                    <a:pt x="55958" y="0"/>
                  </a:lnTo>
                  <a:lnTo>
                    <a:pt x="55958" y="788196"/>
                  </a:lnTo>
                  <a:lnTo>
                    <a:pt x="0" y="788196"/>
                  </a:lnTo>
                  <a:lnTo>
                    <a:pt x="111918" y="900113"/>
                  </a:lnTo>
                  <a:lnTo>
                    <a:pt x="223836" y="788196"/>
                  </a:lnTo>
                  <a:lnTo>
                    <a:pt x="167877" y="788196"/>
                  </a:lnTo>
                  <a:lnTo>
                    <a:pt x="167877" y="0"/>
                  </a:lnTo>
                  <a:close/>
                </a:path>
              </a:pathLst>
            </a:custGeom>
            <a:solidFill>
              <a:srgbClr val="F6A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984081" y="3446311"/>
              <a:ext cx="224154" cy="900430"/>
            </a:xfrm>
            <a:custGeom>
              <a:avLst/>
              <a:gdLst/>
              <a:ahLst/>
              <a:cxnLst/>
              <a:rect l="l" t="t" r="r" b="b"/>
              <a:pathLst>
                <a:path w="224154" h="900429">
                  <a:moveTo>
                    <a:pt x="0" y="788195"/>
                  </a:moveTo>
                  <a:lnTo>
                    <a:pt x="55959" y="788195"/>
                  </a:lnTo>
                  <a:lnTo>
                    <a:pt x="55959" y="0"/>
                  </a:lnTo>
                  <a:lnTo>
                    <a:pt x="167878" y="0"/>
                  </a:lnTo>
                  <a:lnTo>
                    <a:pt x="167878" y="788195"/>
                  </a:lnTo>
                  <a:lnTo>
                    <a:pt x="223837" y="788195"/>
                  </a:lnTo>
                  <a:lnTo>
                    <a:pt x="111919" y="900113"/>
                  </a:lnTo>
                  <a:lnTo>
                    <a:pt x="0" y="788195"/>
                  </a:lnTo>
                  <a:close/>
                </a:path>
              </a:pathLst>
            </a:custGeom>
            <a:ln w="12700">
              <a:solidFill>
                <a:srgbClr val="B5761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2337080" y="4610778"/>
            <a:ext cx="7518400" cy="1028700"/>
            <a:chOff x="2337080" y="4610778"/>
            <a:chExt cx="7518400" cy="1028700"/>
          </a:xfrm>
        </p:grpSpPr>
        <p:sp>
          <p:nvSpPr>
            <p:cNvPr id="12" name="object 12"/>
            <p:cNvSpPr/>
            <p:nvPr/>
          </p:nvSpPr>
          <p:spPr>
            <a:xfrm>
              <a:off x="2343430" y="4617128"/>
              <a:ext cx="7505700" cy="1016000"/>
            </a:xfrm>
            <a:custGeom>
              <a:avLst/>
              <a:gdLst/>
              <a:ahLst/>
              <a:cxnLst/>
              <a:rect l="l" t="t" r="r" b="b"/>
              <a:pathLst>
                <a:path w="7505700" h="1016000">
                  <a:moveTo>
                    <a:pt x="7505137" y="0"/>
                  </a:moveTo>
                  <a:lnTo>
                    <a:pt x="0" y="0"/>
                  </a:lnTo>
                  <a:lnTo>
                    <a:pt x="0" y="1015662"/>
                  </a:lnTo>
                  <a:lnTo>
                    <a:pt x="7505137" y="1015662"/>
                  </a:lnTo>
                  <a:lnTo>
                    <a:pt x="75051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43430" y="4617128"/>
              <a:ext cx="7505700" cy="1016000"/>
            </a:xfrm>
            <a:custGeom>
              <a:avLst/>
              <a:gdLst/>
              <a:ahLst/>
              <a:cxnLst/>
              <a:rect l="l" t="t" r="r" b="b"/>
              <a:pathLst>
                <a:path w="7505700" h="1016000">
                  <a:moveTo>
                    <a:pt x="0" y="0"/>
                  </a:moveTo>
                  <a:lnTo>
                    <a:pt x="7505138" y="0"/>
                  </a:lnTo>
                  <a:lnTo>
                    <a:pt x="7505138" y="1015663"/>
                  </a:lnTo>
                  <a:lnTo>
                    <a:pt x="0" y="1015663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6A21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434870" y="4637532"/>
            <a:ext cx="733425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just">
              <a:lnSpc>
                <a:spcPct val="100000"/>
              </a:lnSpc>
              <a:spcBef>
                <a:spcPts val="100"/>
              </a:spcBef>
            </a:pPr>
            <a:r>
              <a:rPr sz="2000" spc="-95" dirty="0">
                <a:latin typeface="Trebuchet MS"/>
                <a:cs typeface="Trebuchet MS"/>
              </a:rPr>
              <a:t>Soddisfando </a:t>
            </a:r>
            <a:r>
              <a:rPr sz="2000" spc="-80" dirty="0">
                <a:latin typeface="Trebuchet MS"/>
                <a:cs typeface="Trebuchet MS"/>
              </a:rPr>
              <a:t>per </a:t>
            </a:r>
            <a:r>
              <a:rPr sz="2000" spc="-180" dirty="0">
                <a:latin typeface="Trebuchet MS"/>
                <a:cs typeface="Trebuchet MS"/>
              </a:rPr>
              <a:t>la </a:t>
            </a:r>
            <a:r>
              <a:rPr sz="2000" spc="-114" dirty="0">
                <a:latin typeface="Trebuchet MS"/>
                <a:cs typeface="Trebuchet MS"/>
              </a:rPr>
              <a:t>prima </a:t>
            </a:r>
            <a:r>
              <a:rPr sz="2000" spc="-125" dirty="0">
                <a:latin typeface="Trebuchet MS"/>
                <a:cs typeface="Trebuchet MS"/>
              </a:rPr>
              <a:t>volta </a:t>
            </a:r>
            <a:r>
              <a:rPr sz="2000" spc="-120" dirty="0">
                <a:latin typeface="Trebuchet MS"/>
                <a:cs typeface="Trebuchet MS"/>
              </a:rPr>
              <a:t>quei </a:t>
            </a:r>
            <a:r>
              <a:rPr sz="2000" spc="-80" dirty="0">
                <a:latin typeface="Trebuchet MS"/>
                <a:cs typeface="Trebuchet MS"/>
              </a:rPr>
              <a:t>Bisogni </a:t>
            </a:r>
            <a:r>
              <a:rPr sz="2000" spc="-125" dirty="0">
                <a:latin typeface="Trebuchet MS"/>
                <a:cs typeface="Trebuchet MS"/>
              </a:rPr>
              <a:t>all’interno </a:t>
            </a:r>
            <a:r>
              <a:rPr sz="2000" spc="-150" dirty="0">
                <a:latin typeface="Trebuchet MS"/>
                <a:cs typeface="Trebuchet MS"/>
              </a:rPr>
              <a:t>della </a:t>
            </a:r>
            <a:r>
              <a:rPr sz="2000" spc="-110" dirty="0">
                <a:latin typeface="Trebuchet MS"/>
                <a:cs typeface="Trebuchet MS"/>
              </a:rPr>
              <a:t>relazione </a:t>
            </a:r>
            <a:r>
              <a:rPr sz="2000" spc="-10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terapeutica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 nel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rispetto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dei</a:t>
            </a:r>
            <a:r>
              <a:rPr sz="2000" spc="-114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limiti</a:t>
            </a:r>
            <a:r>
              <a:rPr sz="2000" spc="-13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quest’ultima</a:t>
            </a:r>
            <a:r>
              <a:rPr sz="2000" spc="32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(Limited 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Reparenting).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4740" y="2171700"/>
            <a:ext cx="8843010" cy="2463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8455" algn="l"/>
                <a:tab pos="1590040" algn="l"/>
                <a:tab pos="2882265" algn="l"/>
                <a:tab pos="3491229" algn="l"/>
                <a:tab pos="4354830" algn="l"/>
                <a:tab pos="6018530" algn="l"/>
                <a:tab pos="7671434" algn="l"/>
                <a:tab pos="8103870" algn="l"/>
              </a:tabLst>
            </a:pPr>
            <a:r>
              <a:rPr sz="2000" spc="-45" dirty="0">
                <a:latin typeface="Trebuchet MS"/>
                <a:cs typeface="Trebuchet MS"/>
              </a:rPr>
              <a:t>IL	</a:t>
            </a:r>
            <a:r>
              <a:rPr sz="2000" spc="-254" dirty="0">
                <a:latin typeface="Trebuchet MS"/>
                <a:cs typeface="Trebuchet MS"/>
              </a:rPr>
              <a:t>P</a:t>
            </a:r>
            <a:r>
              <a:rPr sz="2000" spc="150" dirty="0">
                <a:latin typeface="Trebuchet MS"/>
                <a:cs typeface="Trebuchet MS"/>
              </a:rPr>
              <a:t>A</a:t>
            </a:r>
            <a:r>
              <a:rPr sz="2000" spc="185" dirty="0">
                <a:latin typeface="Trebuchet MS"/>
                <a:cs typeface="Trebuchet MS"/>
              </a:rPr>
              <a:t>Z</a:t>
            </a:r>
            <a:r>
              <a:rPr sz="2000" spc="50" dirty="0">
                <a:latin typeface="Trebuchet MS"/>
                <a:cs typeface="Trebuchet MS"/>
              </a:rPr>
              <a:t>IEN</a:t>
            </a:r>
            <a:r>
              <a:rPr sz="2000" spc="45" dirty="0">
                <a:latin typeface="Trebuchet MS"/>
                <a:cs typeface="Trebuchet MS"/>
              </a:rPr>
              <a:t>T</a:t>
            </a:r>
            <a:r>
              <a:rPr sz="2000" spc="-75" dirty="0">
                <a:latin typeface="Trebuchet MS"/>
                <a:cs typeface="Trebuchet MS"/>
              </a:rPr>
              <a:t>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45" dirty="0">
                <a:latin typeface="Trebuchet MS"/>
                <a:cs typeface="Trebuchet MS"/>
              </a:rPr>
              <a:t>T</a:t>
            </a:r>
            <a:r>
              <a:rPr sz="2000" spc="40" dirty="0">
                <a:latin typeface="Trebuchet MS"/>
                <a:cs typeface="Trebuchet MS"/>
              </a:rPr>
              <a:t>R</a:t>
            </a:r>
            <a:r>
              <a:rPr sz="2000" spc="150" dirty="0">
                <a:latin typeface="Trebuchet MS"/>
                <a:cs typeface="Trebuchet MS"/>
              </a:rPr>
              <a:t>A</a:t>
            </a:r>
            <a:r>
              <a:rPr sz="2000" spc="285" dirty="0">
                <a:latin typeface="Trebuchet MS"/>
                <a:cs typeface="Trebuchet MS"/>
              </a:rPr>
              <a:t>N</a:t>
            </a:r>
            <a:r>
              <a:rPr sz="2000" spc="-55" dirty="0">
                <a:latin typeface="Trebuchet MS"/>
                <a:cs typeface="Trebuchet MS"/>
              </a:rPr>
              <a:t>S</a:t>
            </a:r>
            <a:r>
              <a:rPr sz="2000" spc="-60" dirty="0">
                <a:latin typeface="Trebuchet MS"/>
                <a:cs typeface="Trebuchet MS"/>
              </a:rPr>
              <a:t>I</a:t>
            </a:r>
            <a:r>
              <a:rPr sz="2000" spc="-155" dirty="0">
                <a:latin typeface="Trebuchet MS"/>
                <a:cs typeface="Trebuchet MS"/>
              </a:rPr>
              <a:t>T</a:t>
            </a:r>
            <a:r>
              <a:rPr sz="2000" spc="150" dirty="0">
                <a:latin typeface="Trebuchet MS"/>
                <a:cs typeface="Trebuchet MS"/>
              </a:rPr>
              <a:t>A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100" dirty="0">
                <a:latin typeface="Trebuchet MS"/>
                <a:cs typeface="Trebuchet MS"/>
              </a:rPr>
              <a:t>D</a:t>
            </a:r>
            <a:r>
              <a:rPr sz="2000" spc="204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L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140" dirty="0">
                <a:latin typeface="Trebuchet MS"/>
                <a:cs typeface="Trebuchet MS"/>
              </a:rPr>
              <a:t>M</a:t>
            </a:r>
            <a:r>
              <a:rPr sz="2000" spc="295" dirty="0">
                <a:latin typeface="Trebuchet MS"/>
                <a:cs typeface="Trebuchet MS"/>
              </a:rPr>
              <a:t>O</a:t>
            </a:r>
            <a:r>
              <a:rPr sz="2000" spc="100" dirty="0">
                <a:latin typeface="Trebuchet MS"/>
                <a:cs typeface="Trebuchet MS"/>
              </a:rPr>
              <a:t>DE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95" dirty="0">
                <a:latin typeface="Trebuchet MS"/>
                <a:cs typeface="Trebuchet MS"/>
              </a:rPr>
              <a:t>P</a:t>
            </a:r>
            <a:r>
              <a:rPr sz="2000" spc="-80" dirty="0">
                <a:latin typeface="Trebuchet MS"/>
                <a:cs typeface="Trebuchet MS"/>
              </a:rPr>
              <a:t>R</a:t>
            </a:r>
            <a:r>
              <a:rPr sz="2000" spc="165" dirty="0">
                <a:latin typeface="Trebuchet MS"/>
                <a:cs typeface="Trebuchet MS"/>
              </a:rPr>
              <a:t>O</a:t>
            </a:r>
            <a:r>
              <a:rPr sz="2000" spc="45" dirty="0">
                <a:latin typeface="Trebuchet MS"/>
                <a:cs typeface="Trebuchet MS"/>
              </a:rPr>
              <a:t>T</a:t>
            </a:r>
            <a:r>
              <a:rPr sz="2000" spc="-15" dirty="0">
                <a:latin typeface="Trebuchet MS"/>
                <a:cs typeface="Trebuchet MS"/>
              </a:rPr>
              <a:t>ET</a:t>
            </a:r>
            <a:r>
              <a:rPr sz="2000" spc="-85" dirty="0">
                <a:latin typeface="Trebuchet MS"/>
                <a:cs typeface="Trebuchet MS"/>
              </a:rPr>
              <a:t>T</a:t>
            </a:r>
            <a:r>
              <a:rPr sz="2000" spc="295" dirty="0">
                <a:latin typeface="Trebuchet MS"/>
                <a:cs typeface="Trebuchet MS"/>
              </a:rPr>
              <a:t>O</a:t>
            </a:r>
            <a:r>
              <a:rPr sz="2000" spc="40" dirty="0">
                <a:latin typeface="Trebuchet MS"/>
                <a:cs typeface="Trebuchet MS"/>
              </a:rPr>
              <a:t>R</a:t>
            </a:r>
            <a:r>
              <a:rPr sz="2000" spc="-75" dirty="0">
                <a:latin typeface="Trebuchet MS"/>
                <a:cs typeface="Trebuchet MS"/>
              </a:rPr>
              <a:t>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55" dirty="0">
                <a:latin typeface="Trebuchet MS"/>
                <a:cs typeface="Trebuchet MS"/>
              </a:rPr>
              <a:t>DI</a:t>
            </a:r>
            <a:r>
              <a:rPr sz="2000" spc="50" dirty="0">
                <a:latin typeface="Trebuchet MS"/>
                <a:cs typeface="Trebuchet MS"/>
              </a:rPr>
              <a:t>S</a:t>
            </a:r>
            <a:r>
              <a:rPr sz="2000" spc="-155" dirty="0">
                <a:latin typeface="Trebuchet MS"/>
                <a:cs typeface="Trebuchet MS"/>
              </a:rPr>
              <a:t>T</a:t>
            </a:r>
            <a:r>
              <a:rPr sz="2000" spc="70" dirty="0">
                <a:latin typeface="Trebuchet MS"/>
                <a:cs typeface="Trebuchet MS"/>
              </a:rPr>
              <a:t>A</a:t>
            </a:r>
            <a:r>
              <a:rPr sz="2000" spc="210" dirty="0">
                <a:latin typeface="Trebuchet MS"/>
                <a:cs typeface="Trebuchet MS"/>
              </a:rPr>
              <a:t>C</a:t>
            </a:r>
            <a:r>
              <a:rPr sz="2000" spc="260" dirty="0">
                <a:latin typeface="Trebuchet MS"/>
                <a:cs typeface="Trebuchet MS"/>
              </a:rPr>
              <a:t>C</a:t>
            </a:r>
            <a:r>
              <a:rPr sz="2000" spc="-50" dirty="0">
                <a:latin typeface="Trebuchet MS"/>
                <a:cs typeface="Trebuchet MS"/>
              </a:rPr>
              <a:t>A</a:t>
            </a:r>
            <a:r>
              <a:rPr sz="2000" spc="-85" dirty="0">
                <a:latin typeface="Trebuchet MS"/>
                <a:cs typeface="Trebuchet MS"/>
              </a:rPr>
              <a:t>T</a:t>
            </a:r>
            <a:r>
              <a:rPr sz="2000" spc="295" dirty="0">
                <a:latin typeface="Trebuchet MS"/>
                <a:cs typeface="Trebuchet MS"/>
              </a:rPr>
              <a:t>O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60" dirty="0">
                <a:latin typeface="Trebuchet MS"/>
                <a:cs typeface="Trebuchet MS"/>
              </a:rPr>
              <a:t>AL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140" dirty="0">
                <a:latin typeface="Trebuchet MS"/>
                <a:cs typeface="Trebuchet MS"/>
              </a:rPr>
              <a:t>M</a:t>
            </a:r>
            <a:r>
              <a:rPr sz="2000" spc="295" dirty="0">
                <a:latin typeface="Trebuchet MS"/>
                <a:cs typeface="Trebuchet MS"/>
              </a:rPr>
              <a:t>O</a:t>
            </a:r>
            <a:r>
              <a:rPr sz="2000" spc="100" dirty="0">
                <a:latin typeface="Trebuchet MS"/>
                <a:cs typeface="Trebuchet MS"/>
              </a:rPr>
              <a:t>DE</a:t>
            </a:r>
            <a:endParaRPr sz="20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sz="2000" spc="120" dirty="0">
                <a:latin typeface="Trebuchet MS"/>
                <a:cs typeface="Trebuchet MS"/>
              </a:rPr>
              <a:t>BAMBINO</a:t>
            </a:r>
            <a:r>
              <a:rPr sz="2000" spc="21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VULNERABILE.</a:t>
            </a:r>
            <a:r>
              <a:rPr sz="2000" spc="1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Il</a:t>
            </a:r>
            <a:r>
              <a:rPr sz="2000" spc="21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r>
              <a:rPr sz="2000" spc="22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inizia</a:t>
            </a:r>
            <a:r>
              <a:rPr sz="2000" spc="21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19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piangere</a:t>
            </a:r>
            <a:r>
              <a:rPr sz="2000" spc="21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ed</a:t>
            </a:r>
            <a:r>
              <a:rPr sz="2000" spc="22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21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terapeuta</a:t>
            </a:r>
            <a:r>
              <a:rPr sz="2000" spc="210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gli</a:t>
            </a:r>
            <a:r>
              <a:rPr sz="2000" spc="21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domanda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g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</a:t>
            </a:r>
            <a:r>
              <a:rPr sz="2000" spc="-80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45" dirty="0">
                <a:latin typeface="Trebuchet MS"/>
                <a:cs typeface="Trebuchet MS"/>
              </a:rPr>
              <a:t>p</a:t>
            </a:r>
            <a:r>
              <a:rPr sz="2000" spc="-50" dirty="0">
                <a:latin typeface="Trebuchet MS"/>
                <a:cs typeface="Trebuchet MS"/>
              </a:rPr>
              <a:t>o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35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60" dirty="0">
                <a:latin typeface="Trebuchet MS"/>
                <a:cs typeface="Trebuchet MS"/>
              </a:rPr>
              <a:t>u</a:t>
            </a:r>
            <a:r>
              <a:rPr sz="2000" spc="-95" dirty="0">
                <a:latin typeface="Trebuchet MS"/>
                <a:cs typeface="Trebuchet MS"/>
              </a:rPr>
              <a:t>l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sed</a:t>
            </a:r>
            <a:r>
              <a:rPr sz="2000" spc="-70" dirty="0">
                <a:latin typeface="Trebuchet MS"/>
                <a:cs typeface="Trebuchet MS"/>
              </a:rPr>
              <a:t>i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de</a:t>
            </a:r>
            <a:r>
              <a:rPr sz="2000" spc="-80" dirty="0">
                <a:latin typeface="Trebuchet MS"/>
                <a:cs typeface="Trebuchet MS"/>
              </a:rPr>
              <a:t>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90" dirty="0">
                <a:latin typeface="Trebuchet MS"/>
                <a:cs typeface="Trebuchet MS"/>
              </a:rPr>
              <a:t>i</a:t>
            </a:r>
            <a:r>
              <a:rPr sz="2000" spc="-120" dirty="0">
                <a:latin typeface="Trebuchet MS"/>
                <a:cs typeface="Trebuchet MS"/>
              </a:rPr>
              <a:t>cc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F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70" dirty="0">
                <a:latin typeface="Trebuchet MS"/>
                <a:cs typeface="Trebuchet MS"/>
              </a:rPr>
              <a:t>pp</a:t>
            </a:r>
            <a:r>
              <a:rPr sz="2000" spc="-130" dirty="0">
                <a:latin typeface="Trebuchet MS"/>
                <a:cs typeface="Trebuchet MS"/>
              </a:rPr>
              <a:t>o</a:t>
            </a:r>
            <a:r>
              <a:rPr sz="2000" spc="-300" dirty="0">
                <a:latin typeface="Trebuchet MS"/>
                <a:cs typeface="Trebuchet MS"/>
              </a:rPr>
              <a:t>.</a:t>
            </a:r>
            <a:endParaRPr sz="2000">
              <a:latin typeface="Trebuchet MS"/>
              <a:cs typeface="Trebuchet MS"/>
            </a:endParaRPr>
          </a:p>
          <a:p>
            <a:pPr marL="12700" marR="4045585">
              <a:lnSpc>
                <a:spcPct val="100000"/>
              </a:lnSpc>
            </a:pPr>
            <a:r>
              <a:rPr sz="2000" spc="-160" dirty="0">
                <a:latin typeface="Trebuchet MS"/>
                <a:cs typeface="Trebuchet MS"/>
              </a:rPr>
              <a:t>Terapeuta:</a:t>
            </a:r>
            <a:r>
              <a:rPr sz="2000" spc="-254" dirty="0">
                <a:latin typeface="Trebuchet MS"/>
                <a:cs typeface="Trebuchet MS"/>
              </a:rPr>
              <a:t> </a:t>
            </a:r>
            <a:r>
              <a:rPr sz="2000" spc="-25" dirty="0">
                <a:latin typeface="Trebuchet MS"/>
                <a:cs typeface="Trebuchet MS"/>
              </a:rPr>
              <a:t>«Che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cosa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ti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sta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facendo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piangere?» </a:t>
            </a:r>
            <a:r>
              <a:rPr sz="2000" spc="-58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P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300" dirty="0">
                <a:latin typeface="Trebuchet MS"/>
                <a:cs typeface="Trebuchet MS"/>
              </a:rPr>
              <a:t>:</a:t>
            </a:r>
            <a:r>
              <a:rPr sz="2000" spc="-254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«L</a:t>
            </a:r>
            <a:r>
              <a:rPr sz="2000" spc="-8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-114" dirty="0">
                <a:latin typeface="Trebuchet MS"/>
                <a:cs typeface="Trebuchet MS"/>
              </a:rPr>
              <a:t>ue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160" dirty="0">
                <a:latin typeface="Trebuchet MS"/>
                <a:cs typeface="Trebuchet MS"/>
              </a:rPr>
              <a:t>a</a:t>
            </a:r>
            <a:r>
              <a:rPr sz="2000" spc="-45" dirty="0">
                <a:latin typeface="Trebuchet MS"/>
                <a:cs typeface="Trebuchet MS"/>
              </a:rPr>
              <a:t>r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90" dirty="0">
                <a:latin typeface="Trebuchet MS"/>
                <a:cs typeface="Trebuchet MS"/>
              </a:rPr>
              <a:t>e</a:t>
            </a:r>
            <a:r>
              <a:rPr sz="2000" spc="-305" dirty="0">
                <a:latin typeface="Trebuchet MS"/>
                <a:cs typeface="Trebuchet MS"/>
              </a:rPr>
              <a:t>...</a:t>
            </a:r>
            <a:r>
              <a:rPr sz="2000" spc="-70" dirty="0">
                <a:latin typeface="Trebuchet MS"/>
                <a:cs typeface="Trebuchet MS"/>
              </a:rPr>
              <a:t>»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spc="-254" dirty="0">
                <a:latin typeface="Trebuchet MS"/>
                <a:cs typeface="Trebuchet MS"/>
              </a:rPr>
              <a:t>T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225" dirty="0">
                <a:latin typeface="Trebuchet MS"/>
                <a:cs typeface="Trebuchet MS"/>
              </a:rPr>
              <a:t>a</a:t>
            </a:r>
            <a:r>
              <a:rPr sz="2000" spc="-125" dirty="0">
                <a:latin typeface="Trebuchet MS"/>
                <a:cs typeface="Trebuchet MS"/>
              </a:rPr>
              <a:t>pe</a:t>
            </a:r>
            <a:r>
              <a:rPr sz="2000" spc="-130" dirty="0">
                <a:latin typeface="Trebuchet MS"/>
                <a:cs typeface="Trebuchet MS"/>
              </a:rPr>
              <a:t>u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00" dirty="0">
                <a:latin typeface="Trebuchet MS"/>
                <a:cs typeface="Trebuchet MS"/>
              </a:rPr>
              <a:t>:</a:t>
            </a:r>
            <a:r>
              <a:rPr sz="2000" spc="-254" dirty="0">
                <a:latin typeface="Trebuchet MS"/>
                <a:cs typeface="Trebuchet MS"/>
              </a:rPr>
              <a:t> </a:t>
            </a:r>
            <a:r>
              <a:rPr sz="2000" spc="60" dirty="0">
                <a:latin typeface="Trebuchet MS"/>
                <a:cs typeface="Trebuchet MS"/>
              </a:rPr>
              <a:t>«</a:t>
            </a:r>
            <a:r>
              <a:rPr sz="2000" spc="75" dirty="0">
                <a:latin typeface="Trebuchet MS"/>
                <a:cs typeface="Trebuchet MS"/>
              </a:rPr>
              <a:t>C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60" dirty="0">
                <a:latin typeface="Trebuchet MS"/>
                <a:cs typeface="Trebuchet MS"/>
              </a:rPr>
              <a:t>m</a:t>
            </a:r>
            <a:r>
              <a:rPr sz="2000" spc="-100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55" dirty="0">
                <a:latin typeface="Trebuchet MS"/>
                <a:cs typeface="Trebuchet MS"/>
              </a:rPr>
              <a:t>mai</a:t>
            </a:r>
            <a:r>
              <a:rPr sz="2000" spc="-75" dirty="0">
                <a:latin typeface="Trebuchet MS"/>
                <a:cs typeface="Trebuchet MS"/>
              </a:rPr>
              <a:t>?</a:t>
            </a:r>
            <a:r>
              <a:rPr sz="2000" spc="-70" dirty="0">
                <a:latin typeface="Trebuchet MS"/>
                <a:cs typeface="Trebuchet MS"/>
              </a:rPr>
              <a:t>»</a:t>
            </a:r>
            <a:endParaRPr sz="2000">
              <a:latin typeface="Trebuchet MS"/>
              <a:cs typeface="Trebuchet MS"/>
            </a:endParaRPr>
          </a:p>
          <a:p>
            <a:pPr marL="12700" marR="2030095">
              <a:lnSpc>
                <a:spcPct val="100000"/>
              </a:lnSpc>
            </a:pPr>
            <a:r>
              <a:rPr sz="2000" spc="-150" dirty="0">
                <a:latin typeface="Trebuchet MS"/>
                <a:cs typeface="Trebuchet MS"/>
              </a:rPr>
              <a:t>Paziente: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25" dirty="0">
                <a:latin typeface="Trebuchet MS"/>
                <a:cs typeface="Trebuchet MS"/>
              </a:rPr>
              <a:t>«Mi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commuovono,</a:t>
            </a:r>
            <a:r>
              <a:rPr sz="2000" spc="-254" dirty="0">
                <a:latin typeface="Trebuchet MS"/>
                <a:cs typeface="Trebuchet MS"/>
              </a:rPr>
              <a:t> </a:t>
            </a:r>
            <a:r>
              <a:rPr sz="2000" spc="-55" dirty="0">
                <a:latin typeface="Trebuchet MS"/>
                <a:cs typeface="Trebuchet MS"/>
              </a:rPr>
              <a:t>non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sai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quanto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avrei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voluto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sentirle!»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-254" dirty="0">
                <a:latin typeface="Trebuchet MS"/>
                <a:cs typeface="Trebuchet MS"/>
              </a:rPr>
              <a:t>T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225" dirty="0">
                <a:latin typeface="Trebuchet MS"/>
                <a:cs typeface="Trebuchet MS"/>
              </a:rPr>
              <a:t>a</a:t>
            </a:r>
            <a:r>
              <a:rPr sz="2000" spc="-125" dirty="0">
                <a:latin typeface="Trebuchet MS"/>
                <a:cs typeface="Trebuchet MS"/>
              </a:rPr>
              <a:t>pe</a:t>
            </a:r>
            <a:r>
              <a:rPr sz="2000" spc="-130" dirty="0">
                <a:latin typeface="Trebuchet MS"/>
                <a:cs typeface="Trebuchet MS"/>
              </a:rPr>
              <a:t>u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00" dirty="0">
                <a:latin typeface="Trebuchet MS"/>
                <a:cs typeface="Trebuchet MS"/>
              </a:rPr>
              <a:t>:</a:t>
            </a:r>
            <a:r>
              <a:rPr sz="2000" spc="-254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«</a:t>
            </a:r>
            <a:r>
              <a:rPr sz="2000" spc="-135" dirty="0">
                <a:latin typeface="Trebuchet MS"/>
                <a:cs typeface="Trebuchet MS"/>
              </a:rPr>
              <a:t>P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35" dirty="0">
                <a:latin typeface="Trebuchet MS"/>
                <a:cs typeface="Trebuchet MS"/>
              </a:rPr>
              <a:t>ss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s</a:t>
            </a:r>
            <a:r>
              <a:rPr sz="2000" spc="-15" dirty="0">
                <a:latin typeface="Trebuchet MS"/>
                <a:cs typeface="Trebuchet MS"/>
              </a:rPr>
              <a:t>o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25" dirty="0">
                <a:latin typeface="Trebuchet MS"/>
                <a:cs typeface="Trebuchet MS"/>
              </a:rPr>
              <a:t>mm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60" dirty="0">
                <a:latin typeface="Trebuchet MS"/>
                <a:cs typeface="Trebuchet MS"/>
              </a:rPr>
              <a:t>g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50" dirty="0">
                <a:latin typeface="Trebuchet MS"/>
                <a:cs typeface="Trebuchet MS"/>
              </a:rPr>
              <a:t>na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35" dirty="0">
                <a:latin typeface="Trebuchet MS"/>
                <a:cs typeface="Trebuchet MS"/>
              </a:rPr>
              <a:t>o</a:t>
            </a:r>
            <a:r>
              <a:rPr sz="2000" spc="-305" dirty="0">
                <a:latin typeface="Trebuchet MS"/>
                <a:cs typeface="Trebuchet MS"/>
              </a:rPr>
              <a:t>...</a:t>
            </a:r>
            <a:r>
              <a:rPr sz="2000" spc="-70" dirty="0">
                <a:latin typeface="Trebuchet MS"/>
                <a:cs typeface="Trebuchet MS"/>
              </a:rPr>
              <a:t>»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4740" y="1711452"/>
            <a:ext cx="8868410" cy="3378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000" spc="35" dirty="0">
                <a:latin typeface="Trebuchet MS"/>
                <a:cs typeface="Trebuchet MS"/>
              </a:rPr>
              <a:t>IMPROVVISAMENTE </a:t>
            </a:r>
            <a:r>
              <a:rPr sz="2000" spc="605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IL</a:t>
            </a:r>
            <a:r>
              <a:rPr sz="2000" spc="1245" dirty="0">
                <a:latin typeface="Trebuchet MS"/>
                <a:cs typeface="Trebuchet MS"/>
              </a:rPr>
              <a:t> </a:t>
            </a:r>
            <a:r>
              <a:rPr sz="2000" spc="25" dirty="0">
                <a:latin typeface="Trebuchet MS"/>
                <a:cs typeface="Trebuchet MS"/>
              </a:rPr>
              <a:t>PAZIENTE </a:t>
            </a:r>
            <a:r>
              <a:rPr sz="2000" spc="620" dirty="0">
                <a:latin typeface="Trebuchet MS"/>
                <a:cs typeface="Trebuchet MS"/>
              </a:rPr>
              <a:t> </a:t>
            </a:r>
            <a:r>
              <a:rPr sz="2000" spc="40" dirty="0">
                <a:latin typeface="Trebuchet MS"/>
                <a:cs typeface="Trebuchet MS"/>
              </a:rPr>
              <a:t>RITRANSITA </a:t>
            </a:r>
            <a:r>
              <a:rPr sz="2000" spc="605" dirty="0">
                <a:latin typeface="Trebuchet MS"/>
                <a:cs typeface="Trebuchet MS"/>
              </a:rPr>
              <a:t> </a:t>
            </a:r>
            <a:r>
              <a:rPr sz="2000" spc="60" dirty="0">
                <a:latin typeface="Trebuchet MS"/>
                <a:cs typeface="Trebuchet MS"/>
              </a:rPr>
              <a:t>AL </a:t>
            </a:r>
            <a:r>
              <a:rPr sz="2000" spc="570" dirty="0">
                <a:latin typeface="Trebuchet MS"/>
                <a:cs typeface="Trebuchet MS"/>
              </a:rPr>
              <a:t> </a:t>
            </a:r>
            <a:r>
              <a:rPr sz="2000" spc="160" dirty="0">
                <a:latin typeface="Trebuchet MS"/>
                <a:cs typeface="Trebuchet MS"/>
              </a:rPr>
              <a:t>MODE </a:t>
            </a:r>
            <a:r>
              <a:rPr sz="2000" spc="484" dirty="0">
                <a:latin typeface="Trebuchet MS"/>
                <a:cs typeface="Trebuchet MS"/>
              </a:rPr>
              <a:t> </a:t>
            </a:r>
            <a:r>
              <a:rPr sz="2000" spc="20" dirty="0">
                <a:latin typeface="Trebuchet MS"/>
                <a:cs typeface="Trebuchet MS"/>
              </a:rPr>
              <a:t>PROTETTORE</a:t>
            </a:r>
            <a:endParaRPr sz="2000">
              <a:latin typeface="Trebuchet MS"/>
              <a:cs typeface="Trebuchet MS"/>
            </a:endParaRPr>
          </a:p>
          <a:p>
            <a:pPr marL="12700" marR="29209" algn="just">
              <a:lnSpc>
                <a:spcPct val="100000"/>
              </a:lnSpc>
            </a:pPr>
            <a:r>
              <a:rPr sz="2000" spc="25" dirty="0">
                <a:latin typeface="Trebuchet MS"/>
                <a:cs typeface="Trebuchet MS"/>
              </a:rPr>
              <a:t>DISTACCATO. </a:t>
            </a:r>
            <a:r>
              <a:rPr sz="2000" spc="-114" dirty="0">
                <a:latin typeface="Trebuchet MS"/>
                <a:cs typeface="Trebuchet MS"/>
              </a:rPr>
              <a:t>Repentinamente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smette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piangere,</a:t>
            </a:r>
            <a:r>
              <a:rPr sz="2000" spc="-13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suo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volto</a:t>
            </a:r>
            <a:r>
              <a:rPr sz="2000" spc="44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si 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irrigidisce</a:t>
            </a:r>
            <a:r>
              <a:rPr sz="2000" spc="-9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torna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19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sedersi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sulla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sedia</a:t>
            </a:r>
            <a:r>
              <a:rPr sz="2000" spc="-114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Protettore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Distaccato:</a:t>
            </a:r>
            <a:r>
              <a:rPr sz="2000" spc="-95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«E</a:t>
            </a:r>
            <a:r>
              <a:rPr sz="2000" spc="45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se</a:t>
            </a:r>
            <a:r>
              <a:rPr sz="2000" spc="434" dirty="0">
                <a:latin typeface="Trebuchet MS"/>
                <a:cs typeface="Trebuchet MS"/>
              </a:rPr>
              <a:t> </a:t>
            </a:r>
            <a:r>
              <a:rPr sz="2000" spc="-40" dirty="0">
                <a:latin typeface="Trebuchet MS"/>
                <a:cs typeface="Trebuchet MS"/>
              </a:rPr>
              <a:t>dopo 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l'esercizio stesse </a:t>
            </a:r>
            <a:r>
              <a:rPr sz="2000" spc="-70" dirty="0">
                <a:latin typeface="Trebuchet MS"/>
                <a:cs typeface="Trebuchet MS"/>
              </a:rPr>
              <a:t>così </a:t>
            </a:r>
            <a:r>
              <a:rPr sz="2000" spc="-155" dirty="0">
                <a:latin typeface="Trebuchet MS"/>
                <a:cs typeface="Trebuchet MS"/>
              </a:rPr>
              <a:t>male </a:t>
            </a:r>
            <a:r>
              <a:rPr sz="2000" spc="-145" dirty="0">
                <a:latin typeface="Trebuchet MS"/>
                <a:cs typeface="Trebuchet MS"/>
              </a:rPr>
              <a:t>da </a:t>
            </a:r>
            <a:r>
              <a:rPr sz="2000" spc="-114" dirty="0">
                <a:latin typeface="Trebuchet MS"/>
                <a:cs typeface="Trebuchet MS"/>
              </a:rPr>
              <a:t>tempestarti di </a:t>
            </a:r>
            <a:r>
              <a:rPr sz="2000" spc="-160" dirty="0">
                <a:latin typeface="Trebuchet MS"/>
                <a:cs typeface="Trebuchet MS"/>
              </a:rPr>
              <a:t>chiamate, </a:t>
            </a:r>
            <a:r>
              <a:rPr sz="2000" spc="-135" dirty="0">
                <a:latin typeface="Trebuchet MS"/>
                <a:cs typeface="Trebuchet MS"/>
              </a:rPr>
              <a:t>farti </a:t>
            </a:r>
            <a:r>
              <a:rPr sz="2000" spc="-120" dirty="0">
                <a:latin typeface="Trebuchet MS"/>
                <a:cs typeface="Trebuchet MS"/>
              </a:rPr>
              <a:t>infuriare </a:t>
            </a:r>
            <a:r>
              <a:rPr sz="2000" spc="-135" dirty="0">
                <a:latin typeface="Trebuchet MS"/>
                <a:cs typeface="Trebuchet MS"/>
              </a:rPr>
              <a:t>e farti cambiare 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idea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su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lui?»</a:t>
            </a:r>
            <a:endParaRPr sz="2000">
              <a:latin typeface="Trebuchet MS"/>
              <a:cs typeface="Trebuchet MS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spc="-160" dirty="0">
                <a:latin typeface="Trebuchet MS"/>
                <a:cs typeface="Trebuchet MS"/>
              </a:rPr>
              <a:t>Terapeuta: </a:t>
            </a:r>
            <a:r>
              <a:rPr sz="2000" spc="30" dirty="0">
                <a:latin typeface="Trebuchet MS"/>
                <a:cs typeface="Trebuchet MS"/>
              </a:rPr>
              <a:t>«Non </a:t>
            </a:r>
            <a:r>
              <a:rPr sz="2000" spc="-85" dirty="0">
                <a:latin typeface="Trebuchet MS"/>
                <a:cs typeface="Trebuchet MS"/>
              </a:rPr>
              <a:t>permetterò </a:t>
            </a:r>
            <a:r>
              <a:rPr sz="2000" spc="-155" dirty="0">
                <a:latin typeface="Trebuchet MS"/>
                <a:cs typeface="Trebuchet MS"/>
              </a:rPr>
              <a:t>mai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175" dirty="0">
                <a:latin typeface="Trebuchet MS"/>
                <a:cs typeface="Trebuchet MS"/>
              </a:rPr>
              <a:t>accada, </a:t>
            </a:r>
            <a:r>
              <a:rPr sz="2000" spc="-85" dirty="0">
                <a:latin typeface="Trebuchet MS"/>
                <a:cs typeface="Trebuchet MS"/>
              </a:rPr>
              <a:t>se dovesse </a:t>
            </a:r>
            <a:r>
              <a:rPr sz="2000" spc="-125" dirty="0">
                <a:latin typeface="Trebuchet MS"/>
                <a:cs typeface="Trebuchet MS"/>
              </a:rPr>
              <a:t>iniziare </a:t>
            </a:r>
            <a:r>
              <a:rPr sz="2000" spc="-200" dirty="0">
                <a:latin typeface="Trebuchet MS"/>
                <a:cs typeface="Trebuchet MS"/>
              </a:rPr>
              <a:t>a </a:t>
            </a:r>
            <a:r>
              <a:rPr sz="2000" spc="-125" dirty="0">
                <a:latin typeface="Trebuchet MS"/>
                <a:cs typeface="Trebuchet MS"/>
              </a:rPr>
              <a:t>chiamarmi </a:t>
            </a:r>
            <a:r>
              <a:rPr sz="2000" spc="-105" dirty="0">
                <a:latin typeface="Trebuchet MS"/>
                <a:cs typeface="Trebuchet MS"/>
              </a:rPr>
              <a:t>troppo, </a:t>
            </a:r>
            <a:r>
              <a:rPr sz="2000" spc="-10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tanto </a:t>
            </a:r>
            <a:r>
              <a:rPr sz="2000" spc="-145" dirty="0">
                <a:latin typeface="Trebuchet MS"/>
                <a:cs typeface="Trebuchet MS"/>
              </a:rPr>
              <a:t>da </a:t>
            </a:r>
            <a:r>
              <a:rPr sz="2000" spc="-140" dirty="0">
                <a:latin typeface="Trebuchet MS"/>
                <a:cs typeface="Trebuchet MS"/>
              </a:rPr>
              <a:t>farmi </a:t>
            </a:r>
            <a:r>
              <a:rPr sz="2000" spc="-100" dirty="0">
                <a:latin typeface="Trebuchet MS"/>
                <a:cs typeface="Trebuchet MS"/>
              </a:rPr>
              <a:t>sentire invaso </a:t>
            </a:r>
            <a:r>
              <a:rPr sz="2000" spc="-135" dirty="0">
                <a:latin typeface="Trebuchet MS"/>
                <a:cs typeface="Trebuchet MS"/>
              </a:rPr>
              <a:t>e </a:t>
            </a:r>
            <a:r>
              <a:rPr sz="2000" spc="-114" dirty="0">
                <a:latin typeface="Trebuchet MS"/>
                <a:cs typeface="Trebuchet MS"/>
              </a:rPr>
              <a:t>subissato, </a:t>
            </a:r>
            <a:r>
              <a:rPr sz="2000" spc="-135" dirty="0">
                <a:latin typeface="Trebuchet MS"/>
                <a:cs typeface="Trebuchet MS"/>
              </a:rPr>
              <a:t>gliene </a:t>
            </a:r>
            <a:r>
              <a:rPr sz="2000" spc="-114" dirty="0">
                <a:latin typeface="Trebuchet MS"/>
                <a:cs typeface="Trebuchet MS"/>
              </a:rPr>
              <a:t>parlerei </a:t>
            </a:r>
            <a:r>
              <a:rPr sz="2000" spc="-65" dirty="0">
                <a:latin typeface="Trebuchet MS"/>
                <a:cs typeface="Trebuchet MS"/>
              </a:rPr>
              <a:t>con </a:t>
            </a:r>
            <a:r>
              <a:rPr sz="2000" spc="-165" dirty="0">
                <a:latin typeface="Trebuchet MS"/>
                <a:cs typeface="Trebuchet MS"/>
              </a:rPr>
              <a:t>calma </a:t>
            </a:r>
            <a:r>
              <a:rPr sz="2000" spc="-135" dirty="0">
                <a:latin typeface="Trebuchet MS"/>
                <a:cs typeface="Trebuchet MS"/>
              </a:rPr>
              <a:t>e </a:t>
            </a:r>
            <a:r>
              <a:rPr sz="2000" spc="-150" dirty="0">
                <a:latin typeface="Trebuchet MS"/>
                <a:cs typeface="Trebuchet MS"/>
              </a:rPr>
              <a:t>gli </a:t>
            </a:r>
            <a:r>
              <a:rPr sz="2000" spc="-110" dirty="0">
                <a:latin typeface="Trebuchet MS"/>
                <a:cs typeface="Trebuchet MS"/>
              </a:rPr>
              <a:t>spiegherei </a:t>
            </a:r>
            <a:r>
              <a:rPr sz="2000" spc="-10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serenamente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cosa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ho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bisogno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per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essere</a:t>
            </a:r>
            <a:r>
              <a:rPr sz="2000" spc="-85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messo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nella</a:t>
            </a:r>
            <a:r>
              <a:rPr sz="2000" spc="-14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condizione</a:t>
            </a:r>
            <a:r>
              <a:rPr sz="2000" spc="-8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370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poter 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continuare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dargli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meglio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75" dirty="0">
                <a:latin typeface="Trebuchet MS"/>
                <a:cs typeface="Trebuchet MS"/>
              </a:rPr>
              <a:t>me,</a:t>
            </a:r>
            <a:r>
              <a:rPr sz="2000" spc="-254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dandogli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dei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limiti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chiari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definiti.»</a:t>
            </a:r>
            <a:endParaRPr sz="20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</a:pPr>
            <a:r>
              <a:rPr sz="2000" spc="-45" dirty="0">
                <a:latin typeface="Trebuchet MS"/>
                <a:cs typeface="Trebuchet MS"/>
              </a:rPr>
              <a:t>IL</a:t>
            </a:r>
            <a:r>
              <a:rPr sz="2000" spc="305" dirty="0">
                <a:latin typeface="Trebuchet MS"/>
                <a:cs typeface="Trebuchet MS"/>
              </a:rPr>
              <a:t> </a:t>
            </a:r>
            <a:r>
              <a:rPr sz="2000" spc="25" dirty="0">
                <a:latin typeface="Trebuchet MS"/>
                <a:cs typeface="Trebuchet MS"/>
              </a:rPr>
              <a:t>PAZIENTE</a:t>
            </a:r>
            <a:r>
              <a:rPr sz="2000" spc="305" dirty="0">
                <a:latin typeface="Trebuchet MS"/>
                <a:cs typeface="Trebuchet MS"/>
              </a:rPr>
              <a:t> </a:t>
            </a:r>
            <a:r>
              <a:rPr sz="2000" spc="135" dirty="0">
                <a:latin typeface="Trebuchet MS"/>
                <a:cs typeface="Trebuchet MS"/>
              </a:rPr>
              <a:t>TORNA</a:t>
            </a:r>
            <a:r>
              <a:rPr sz="2000" spc="315" dirty="0">
                <a:latin typeface="Trebuchet MS"/>
                <a:cs typeface="Trebuchet MS"/>
              </a:rPr>
              <a:t> </a:t>
            </a:r>
            <a:r>
              <a:rPr sz="2000" spc="150" dirty="0">
                <a:latin typeface="Trebuchet MS"/>
                <a:cs typeface="Trebuchet MS"/>
              </a:rPr>
              <a:t>A</a:t>
            </a:r>
            <a:r>
              <a:rPr sz="2000" spc="31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SEDERSI</a:t>
            </a:r>
            <a:r>
              <a:rPr sz="2000" spc="310" dirty="0">
                <a:latin typeface="Trebuchet MS"/>
                <a:cs typeface="Trebuchet MS"/>
              </a:rPr>
              <a:t> </a:t>
            </a:r>
            <a:r>
              <a:rPr sz="2000" spc="25" dirty="0">
                <a:latin typeface="Trebuchet MS"/>
                <a:cs typeface="Trebuchet MS"/>
              </a:rPr>
              <a:t>SULLA</a:t>
            </a:r>
            <a:r>
              <a:rPr sz="2000" spc="310" dirty="0">
                <a:latin typeface="Trebuchet MS"/>
                <a:cs typeface="Trebuchet MS"/>
              </a:rPr>
              <a:t> </a:t>
            </a:r>
            <a:r>
              <a:rPr sz="2000" spc="45" dirty="0">
                <a:latin typeface="Trebuchet MS"/>
                <a:cs typeface="Trebuchet MS"/>
              </a:rPr>
              <a:t>SEDIA</a:t>
            </a:r>
            <a:r>
              <a:rPr sz="2000" spc="315" dirty="0">
                <a:latin typeface="Trebuchet MS"/>
                <a:cs typeface="Trebuchet MS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DEL</a:t>
            </a:r>
            <a:r>
              <a:rPr sz="2000" spc="305" dirty="0">
                <a:latin typeface="Trebuchet MS"/>
                <a:cs typeface="Trebuchet MS"/>
              </a:rPr>
              <a:t> </a:t>
            </a:r>
            <a:r>
              <a:rPr sz="2000" spc="120" dirty="0">
                <a:latin typeface="Trebuchet MS"/>
                <a:cs typeface="Trebuchet MS"/>
              </a:rPr>
              <a:t>BAMBINO</a:t>
            </a:r>
            <a:r>
              <a:rPr sz="2000" spc="31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VULNERABILE:</a:t>
            </a:r>
            <a:endParaRPr sz="20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</a:pPr>
            <a:r>
              <a:rPr sz="2000" spc="55" dirty="0">
                <a:latin typeface="Trebuchet MS"/>
                <a:cs typeface="Trebuchet MS"/>
              </a:rPr>
              <a:t>«Ok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(con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volto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disteso),</a:t>
            </a:r>
            <a:r>
              <a:rPr sz="2000" spc="-250" dirty="0">
                <a:latin typeface="Trebuchet MS"/>
                <a:cs typeface="Trebuchet MS"/>
              </a:rPr>
              <a:t> </a:t>
            </a:r>
            <a:r>
              <a:rPr sz="2000" spc="-55" dirty="0">
                <a:latin typeface="Trebuchet MS"/>
                <a:cs typeface="Trebuchet MS"/>
              </a:rPr>
              <a:t>ora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30" dirty="0">
                <a:latin typeface="Trebuchet MS"/>
                <a:cs typeface="Trebuchet MS"/>
              </a:rPr>
              <a:t>posso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chiudere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gli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occhi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possiamo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iniziare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l'esercizio.»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4740" y="2327147"/>
            <a:ext cx="8842375" cy="215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30" dirty="0">
                <a:latin typeface="Trebuchet MS"/>
                <a:cs typeface="Trebuchet MS"/>
              </a:rPr>
              <a:t>Quando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si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realizza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Bypass</a:t>
            </a:r>
            <a:r>
              <a:rPr sz="2000" spc="15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si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può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transitare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al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Bambino,</a:t>
            </a:r>
            <a:r>
              <a:rPr sz="2000" spc="-200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ma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anche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al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 </a:t>
            </a:r>
            <a:r>
              <a:rPr sz="2000" spc="-58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Genitore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Disfunzionale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30" dirty="0">
                <a:latin typeface="Trebuchet MS"/>
                <a:cs typeface="Trebuchet MS"/>
              </a:rPr>
              <a:t>Quando</a:t>
            </a:r>
            <a:r>
              <a:rPr sz="2000" spc="229" dirty="0">
                <a:latin typeface="Trebuchet MS"/>
                <a:cs typeface="Trebuchet MS"/>
              </a:rPr>
              <a:t> </a:t>
            </a:r>
            <a:r>
              <a:rPr sz="2000" spc="290" dirty="0">
                <a:latin typeface="Trebuchet MS"/>
                <a:cs typeface="Trebuchet MS"/>
              </a:rPr>
              <a:t>NON</a:t>
            </a:r>
            <a:r>
              <a:rPr sz="2000" spc="235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si</a:t>
            </a:r>
            <a:r>
              <a:rPr sz="2000" spc="235" dirty="0">
                <a:latin typeface="Trebuchet MS"/>
                <a:cs typeface="Trebuchet MS"/>
              </a:rPr>
              <a:t> </a:t>
            </a:r>
            <a:r>
              <a:rPr sz="2000" spc="-155" dirty="0">
                <a:latin typeface="Trebuchet MS"/>
                <a:cs typeface="Trebuchet MS"/>
              </a:rPr>
              <a:t>realizza,</a:t>
            </a:r>
            <a:r>
              <a:rPr sz="2000" spc="3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235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</a:t>
            </a:r>
            <a:r>
              <a:rPr sz="2000" spc="23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235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Coping</a:t>
            </a:r>
            <a:r>
              <a:rPr sz="2000" spc="229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si</a:t>
            </a:r>
            <a:r>
              <a:rPr sz="2000" spc="235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può</a:t>
            </a:r>
            <a:r>
              <a:rPr sz="2000" spc="23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iperattivare</a:t>
            </a:r>
            <a:r>
              <a:rPr sz="2000" spc="240" dirty="0">
                <a:latin typeface="Trebuchet MS"/>
                <a:cs typeface="Trebuchet MS"/>
              </a:rPr>
              <a:t> 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23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transitare</a:t>
            </a:r>
            <a:r>
              <a:rPr sz="2000" spc="240" dirty="0">
                <a:latin typeface="Trebuchet MS"/>
                <a:cs typeface="Trebuchet MS"/>
              </a:rPr>
              <a:t> </a:t>
            </a:r>
            <a:r>
              <a:rPr sz="2000" spc="-155" dirty="0">
                <a:latin typeface="Trebuchet MS"/>
                <a:cs typeface="Trebuchet MS"/>
              </a:rPr>
              <a:t>ad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-229" dirty="0">
                <a:latin typeface="Trebuchet MS"/>
                <a:cs typeface="Trebuchet MS"/>
              </a:rPr>
              <a:t>a</a:t>
            </a:r>
            <a:r>
              <a:rPr sz="2000" spc="-130" dirty="0">
                <a:latin typeface="Trebuchet MS"/>
                <a:cs typeface="Trebuchet MS"/>
              </a:rPr>
              <a:t>l</a:t>
            </a:r>
            <a:r>
              <a:rPr sz="2000" spc="-95" dirty="0">
                <a:latin typeface="Trebuchet MS"/>
                <a:cs typeface="Trebuchet MS"/>
              </a:rPr>
              <a:t>tr</a:t>
            </a:r>
            <a:r>
              <a:rPr sz="2000" spc="-65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95" dirty="0">
                <a:latin typeface="Trebuchet MS"/>
                <a:cs typeface="Trebuchet MS"/>
              </a:rPr>
              <a:t>M</a:t>
            </a:r>
            <a:r>
              <a:rPr sz="2000" spc="65" dirty="0">
                <a:latin typeface="Trebuchet MS"/>
                <a:cs typeface="Trebuchet MS"/>
              </a:rPr>
              <a:t>o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</a:t>
            </a:r>
            <a:r>
              <a:rPr sz="2000" spc="-80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210" dirty="0">
                <a:latin typeface="Trebuchet MS"/>
                <a:cs typeface="Trebuchet MS"/>
              </a:rPr>
              <a:t>C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90" dirty="0">
                <a:latin typeface="Trebuchet MS"/>
                <a:cs typeface="Trebuchet MS"/>
              </a:rPr>
              <a:t>i</a:t>
            </a:r>
            <a:r>
              <a:rPr sz="2000" spc="-125" dirty="0">
                <a:latin typeface="Trebuchet MS"/>
                <a:cs typeface="Trebuchet MS"/>
              </a:rPr>
              <a:t>ng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75" dirty="0">
                <a:latin typeface="Trebuchet MS"/>
                <a:cs typeface="Trebuchet MS"/>
              </a:rPr>
              <a:t>È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p</a:t>
            </a:r>
            <a:r>
              <a:rPr sz="2000" spc="-50" dirty="0">
                <a:latin typeface="Trebuchet MS"/>
                <a:cs typeface="Trebuchet MS"/>
              </a:rPr>
              <a:t>o</a:t>
            </a:r>
            <a:r>
              <a:rPr sz="2000" spc="-35" dirty="0">
                <a:latin typeface="Trebuchet MS"/>
                <a:cs typeface="Trebuchet MS"/>
              </a:rPr>
              <a:t>ss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65" dirty="0">
                <a:latin typeface="Trebuchet MS"/>
                <a:cs typeface="Trebuchet MS"/>
              </a:rPr>
              <a:t>b</a:t>
            </a:r>
            <a:r>
              <a:rPr sz="2000" spc="-90" dirty="0">
                <a:latin typeface="Trebuchet MS"/>
                <a:cs typeface="Trebuchet MS"/>
              </a:rPr>
              <a:t>i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65" dirty="0">
                <a:latin typeface="Trebuchet MS"/>
                <a:cs typeface="Trebuchet MS"/>
              </a:rPr>
              <a:t>r</a:t>
            </a:r>
            <a:r>
              <a:rPr sz="2000" spc="-150" dirty="0">
                <a:latin typeface="Trebuchet MS"/>
                <a:cs typeface="Trebuchet MS"/>
              </a:rPr>
              <a:t>v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50" dirty="0">
                <a:latin typeface="Trebuchet MS"/>
                <a:cs typeface="Trebuchet MS"/>
              </a:rPr>
              <a:t>n</a:t>
            </a:r>
            <a:r>
              <a:rPr sz="2000" spc="-85" dirty="0">
                <a:latin typeface="Trebuchet MS"/>
                <a:cs typeface="Trebuchet MS"/>
              </a:rPr>
              <a:t>i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u</a:t>
            </a:r>
            <a:r>
              <a:rPr sz="2000" spc="-55" dirty="0">
                <a:latin typeface="Trebuchet MS"/>
                <a:cs typeface="Trebuchet MS"/>
              </a:rPr>
              <a:t>s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l</a:t>
            </a:r>
            <a:r>
              <a:rPr sz="2000" spc="-18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sed</a:t>
            </a:r>
            <a:r>
              <a:rPr sz="2000" spc="-70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210" dirty="0">
                <a:latin typeface="Trebuchet MS"/>
                <a:cs typeface="Trebuchet MS"/>
              </a:rPr>
              <a:t>C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14" dirty="0">
                <a:latin typeface="Trebuchet MS"/>
                <a:cs typeface="Trebuchet MS"/>
              </a:rPr>
              <a:t>nf</a:t>
            </a:r>
            <a:r>
              <a:rPr sz="2000" spc="-150" dirty="0">
                <a:latin typeface="Trebuchet MS"/>
                <a:cs typeface="Trebuchet MS"/>
              </a:rPr>
              <a:t>r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E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160" dirty="0">
                <a:latin typeface="Trebuchet MS"/>
                <a:cs typeface="Trebuchet MS"/>
              </a:rPr>
              <a:t>a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30" dirty="0">
                <a:latin typeface="Trebuchet MS"/>
                <a:cs typeface="Trebuchet MS"/>
              </a:rPr>
              <a:t>o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135" y="493735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84455" rIns="0" bIns="0" rtlCol="0">
            <a:spAutoFit/>
          </a:bodyPr>
          <a:lstStyle/>
          <a:p>
            <a:pPr marL="2279015" marR="687070" indent="-1610360">
              <a:lnSpc>
                <a:spcPts val="2590"/>
              </a:lnSpc>
              <a:spcBef>
                <a:spcPts val="665"/>
              </a:spcBef>
            </a:pPr>
            <a:r>
              <a:rPr spc="285" dirty="0"/>
              <a:t>ATTENZIONE</a:t>
            </a:r>
            <a:r>
              <a:rPr spc="85" dirty="0"/>
              <a:t> </a:t>
            </a:r>
            <a:r>
              <a:rPr spc="185" dirty="0"/>
              <a:t>A</a:t>
            </a:r>
            <a:r>
              <a:rPr spc="325" dirty="0"/>
              <a:t> COME</a:t>
            </a:r>
            <a:r>
              <a:rPr spc="330" dirty="0"/>
              <a:t> </a:t>
            </a:r>
            <a:r>
              <a:rPr spc="260" dirty="0"/>
              <a:t>PUÒ</a:t>
            </a:r>
            <a:r>
              <a:rPr spc="325" dirty="0"/>
              <a:t> </a:t>
            </a:r>
            <a:r>
              <a:rPr spc="355" dirty="0"/>
              <a:t>O</a:t>
            </a:r>
            <a:r>
              <a:rPr spc="325" dirty="0"/>
              <a:t> </a:t>
            </a:r>
            <a:r>
              <a:rPr spc="475" dirty="0"/>
              <a:t>NON</a:t>
            </a:r>
            <a:r>
              <a:rPr spc="330" dirty="0"/>
              <a:t> </a:t>
            </a:r>
            <a:r>
              <a:rPr spc="260" dirty="0"/>
              <a:t>PUÒ </a:t>
            </a:r>
            <a:r>
              <a:rPr spc="-705" dirty="0"/>
              <a:t> </a:t>
            </a:r>
            <a:r>
              <a:rPr spc="200" dirty="0"/>
              <a:t>AVVENIRE</a:t>
            </a:r>
            <a:r>
              <a:rPr spc="330" dirty="0"/>
              <a:t> </a:t>
            </a:r>
            <a:r>
              <a:rPr spc="40" dirty="0"/>
              <a:t>IL</a:t>
            </a:r>
            <a:r>
              <a:rPr spc="330" dirty="0"/>
              <a:t> </a:t>
            </a:r>
            <a:r>
              <a:rPr spc="135" dirty="0"/>
              <a:t>BYPASS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4740" y="1982723"/>
            <a:ext cx="8868410" cy="3378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54710">
              <a:lnSpc>
                <a:spcPct val="100000"/>
              </a:lnSpc>
              <a:spcBef>
                <a:spcPts val="100"/>
              </a:spcBef>
            </a:pPr>
            <a:r>
              <a:rPr sz="2000" i="1" spc="-120" dirty="0">
                <a:latin typeface="Trebuchet MS"/>
                <a:cs typeface="Trebuchet MS"/>
              </a:rPr>
              <a:t>«Un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75" dirty="0">
                <a:latin typeface="Trebuchet MS"/>
                <a:cs typeface="Trebuchet MS"/>
              </a:rPr>
              <a:t>buon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00" dirty="0">
                <a:latin typeface="Trebuchet MS"/>
                <a:cs typeface="Trebuchet MS"/>
              </a:rPr>
              <a:t>terapeuta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00" dirty="0">
                <a:latin typeface="Trebuchet MS"/>
                <a:cs typeface="Trebuchet MS"/>
              </a:rPr>
              <a:t>combatte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35" dirty="0">
                <a:latin typeface="Trebuchet MS"/>
                <a:cs typeface="Trebuchet MS"/>
              </a:rPr>
              <a:t>le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10" dirty="0">
                <a:latin typeface="Trebuchet MS"/>
                <a:cs typeface="Trebuchet MS"/>
              </a:rPr>
              <a:t>tenebre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00" dirty="0">
                <a:latin typeface="Trebuchet MS"/>
                <a:cs typeface="Trebuchet MS"/>
              </a:rPr>
              <a:t>e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65" dirty="0">
                <a:latin typeface="Trebuchet MS"/>
                <a:cs typeface="Trebuchet MS"/>
              </a:rPr>
              <a:t>cerca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95" dirty="0">
                <a:latin typeface="Trebuchet MS"/>
                <a:cs typeface="Trebuchet MS"/>
              </a:rPr>
              <a:t>la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95" dirty="0">
                <a:latin typeface="Trebuchet MS"/>
                <a:cs typeface="Trebuchet MS"/>
              </a:rPr>
              <a:t>rivelazione.»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(I.Yalom)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Trebuchet MS"/>
              <a:cs typeface="Trebuchet MS"/>
            </a:endParaRPr>
          </a:p>
          <a:p>
            <a:pPr marL="355600" marR="31115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495300" algn="l"/>
              </a:tabLst>
            </a:pPr>
            <a:r>
              <a:rPr dirty="0"/>
              <a:t>	</a:t>
            </a:r>
            <a:r>
              <a:rPr sz="2000" b="1" spc="-5" dirty="0">
                <a:latin typeface="Trebuchet MS"/>
                <a:cs typeface="Trebuchet MS"/>
              </a:rPr>
              <a:t>Attenzione: </a:t>
            </a:r>
            <a:r>
              <a:rPr sz="2000" spc="-114" dirty="0">
                <a:latin typeface="Trebuchet MS"/>
                <a:cs typeface="Trebuchet MS"/>
              </a:rPr>
              <a:t>Parlare </a:t>
            </a:r>
            <a:r>
              <a:rPr sz="2000" spc="10" dirty="0">
                <a:latin typeface="Trebuchet MS"/>
                <a:cs typeface="Trebuchet MS"/>
              </a:rPr>
              <a:t>DELLE </a:t>
            </a:r>
            <a:r>
              <a:rPr sz="2000" spc="-110" dirty="0">
                <a:latin typeface="Trebuchet MS"/>
                <a:cs typeface="Trebuchet MS"/>
              </a:rPr>
              <a:t>parti </a:t>
            </a:r>
            <a:r>
              <a:rPr sz="2000" spc="-65" dirty="0">
                <a:latin typeface="Trebuchet MS"/>
                <a:cs typeface="Trebuchet MS"/>
              </a:rPr>
              <a:t>con </a:t>
            </a:r>
            <a:r>
              <a:rPr sz="2000" spc="-145" dirty="0">
                <a:latin typeface="Trebuchet MS"/>
                <a:cs typeface="Trebuchet MS"/>
              </a:rPr>
              <a:t>il </a:t>
            </a:r>
            <a:r>
              <a:rPr sz="2000" spc="-135" dirty="0">
                <a:latin typeface="Trebuchet MS"/>
                <a:cs typeface="Trebuchet MS"/>
              </a:rPr>
              <a:t>paziente </a:t>
            </a:r>
            <a:r>
              <a:rPr sz="2000" spc="-65" dirty="0">
                <a:latin typeface="Trebuchet MS"/>
                <a:cs typeface="Trebuchet MS"/>
              </a:rPr>
              <a:t>lo </a:t>
            </a:r>
            <a:r>
              <a:rPr sz="2000" spc="-155" dirty="0">
                <a:latin typeface="Trebuchet MS"/>
                <a:cs typeface="Trebuchet MS"/>
              </a:rPr>
              <a:t>aiuta </a:t>
            </a:r>
            <a:r>
              <a:rPr sz="2000" spc="-200" dirty="0">
                <a:latin typeface="Trebuchet MS"/>
                <a:cs typeface="Trebuchet MS"/>
              </a:rPr>
              <a:t>a </a:t>
            </a:r>
            <a:r>
              <a:rPr sz="2000" i="1" spc="-200" dirty="0">
                <a:latin typeface="Trebuchet MS"/>
                <a:cs typeface="Trebuchet MS"/>
              </a:rPr>
              <a:t>comprendere</a:t>
            </a:r>
            <a:r>
              <a:rPr sz="2000" spc="-200" dirty="0">
                <a:latin typeface="Trebuchet MS"/>
                <a:cs typeface="Trebuchet MS"/>
              </a:rPr>
              <a:t>; </a:t>
            </a:r>
            <a:r>
              <a:rPr sz="2000" spc="-120" dirty="0">
                <a:latin typeface="Trebuchet MS"/>
                <a:cs typeface="Trebuchet MS"/>
              </a:rPr>
              <a:t>parlare </a:t>
            </a:r>
            <a:r>
              <a:rPr sz="2000" spc="-114" dirty="0">
                <a:latin typeface="Trebuchet MS"/>
                <a:cs typeface="Trebuchet MS"/>
              </a:rPr>
              <a:t> </a:t>
            </a:r>
            <a:r>
              <a:rPr sz="2000" spc="235" dirty="0">
                <a:latin typeface="Trebuchet MS"/>
                <a:cs typeface="Trebuchet MS"/>
              </a:rPr>
              <a:t>C</a:t>
            </a:r>
            <a:r>
              <a:rPr sz="2000" spc="270" dirty="0">
                <a:latin typeface="Trebuchet MS"/>
                <a:cs typeface="Trebuchet MS"/>
              </a:rPr>
              <a:t>O</a:t>
            </a:r>
            <a:r>
              <a:rPr sz="2000" spc="285" dirty="0">
                <a:latin typeface="Trebuchet MS"/>
                <a:cs typeface="Trebuchet MS"/>
              </a:rPr>
              <a:t>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l</a:t>
            </a:r>
            <a:r>
              <a:rPr sz="2000" spc="-18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160" dirty="0">
                <a:latin typeface="Trebuchet MS"/>
                <a:cs typeface="Trebuchet MS"/>
              </a:rPr>
              <a:t>a</a:t>
            </a:r>
            <a:r>
              <a:rPr sz="2000" spc="4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ti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de</a:t>
            </a:r>
            <a:r>
              <a:rPr sz="2000" spc="-80" dirty="0">
                <a:latin typeface="Trebuchet MS"/>
                <a:cs typeface="Trebuchet MS"/>
              </a:rPr>
              <a:t>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160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l</a:t>
            </a:r>
            <a:r>
              <a:rPr sz="2000" spc="-8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0" dirty="0">
                <a:latin typeface="Trebuchet MS"/>
                <a:cs typeface="Trebuchet MS"/>
              </a:rPr>
              <a:t>u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i="1" spc="-120" dirty="0">
                <a:latin typeface="Trebuchet MS"/>
                <a:cs typeface="Trebuchet MS"/>
              </a:rPr>
              <a:t>c</a:t>
            </a:r>
            <a:r>
              <a:rPr sz="2000" i="1" spc="-150" dirty="0">
                <a:latin typeface="Trebuchet MS"/>
                <a:cs typeface="Trebuchet MS"/>
              </a:rPr>
              <a:t>a</a:t>
            </a:r>
            <a:r>
              <a:rPr sz="2000" i="1" spc="-190" dirty="0">
                <a:latin typeface="Trebuchet MS"/>
                <a:cs typeface="Trebuchet MS"/>
              </a:rPr>
              <a:t>m</a:t>
            </a:r>
            <a:r>
              <a:rPr sz="2000" i="1" spc="-185" dirty="0">
                <a:latin typeface="Trebuchet MS"/>
                <a:cs typeface="Trebuchet MS"/>
              </a:rPr>
              <a:t>b</a:t>
            </a:r>
            <a:r>
              <a:rPr sz="2000" i="1" spc="-245" dirty="0">
                <a:latin typeface="Trebuchet MS"/>
                <a:cs typeface="Trebuchet MS"/>
              </a:rPr>
              <a:t>i</a:t>
            </a:r>
            <a:r>
              <a:rPr sz="2000" i="1" spc="-120" dirty="0">
                <a:latin typeface="Trebuchet MS"/>
                <a:cs typeface="Trebuchet MS"/>
              </a:rPr>
              <a:t>a</a:t>
            </a:r>
            <a:r>
              <a:rPr sz="2000" i="1" spc="-235" dirty="0">
                <a:latin typeface="Trebuchet MS"/>
                <a:cs typeface="Trebuchet MS"/>
              </a:rPr>
              <a:t>r</a:t>
            </a:r>
            <a:r>
              <a:rPr sz="2000" i="1" spc="-200" dirty="0">
                <a:latin typeface="Trebuchet MS"/>
                <a:cs typeface="Trebuchet MS"/>
              </a:rPr>
              <a:t>e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50" dirty="0">
                <a:latin typeface="Trebuchet MS"/>
                <a:cs typeface="Trebuchet MS"/>
              </a:rPr>
              <a:t>Domande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utili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per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aiutare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204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distanziarsi</a:t>
            </a:r>
            <a:r>
              <a:rPr sz="2000" spc="38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criticamente</a:t>
            </a:r>
            <a:r>
              <a:rPr sz="2000" spc="35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dal</a:t>
            </a:r>
            <a:r>
              <a:rPr sz="2000" spc="300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 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Genitore </a:t>
            </a:r>
            <a:r>
              <a:rPr sz="2000" spc="-90" dirty="0">
                <a:latin typeface="Trebuchet MS"/>
                <a:cs typeface="Trebuchet MS"/>
              </a:rPr>
              <a:t>Disfunzionale </a:t>
            </a:r>
            <a:r>
              <a:rPr sz="2000" spc="-105" dirty="0">
                <a:latin typeface="Trebuchet MS"/>
                <a:cs typeface="Trebuchet MS"/>
              </a:rPr>
              <a:t>(queste domande </a:t>
            </a:r>
            <a:r>
              <a:rPr sz="2000" spc="-120" dirty="0">
                <a:latin typeface="Trebuchet MS"/>
                <a:cs typeface="Trebuchet MS"/>
              </a:rPr>
              <a:t>fanno </a:t>
            </a:r>
            <a:r>
              <a:rPr sz="2000" spc="-160" dirty="0">
                <a:latin typeface="Trebuchet MS"/>
                <a:cs typeface="Trebuchet MS"/>
              </a:rPr>
              <a:t>leva </a:t>
            </a:r>
            <a:r>
              <a:rPr sz="2000" spc="-95" dirty="0">
                <a:latin typeface="Trebuchet MS"/>
                <a:cs typeface="Trebuchet MS"/>
              </a:rPr>
              <a:t>sull’Adulto </a:t>
            </a:r>
            <a:r>
              <a:rPr sz="2000" spc="-80" dirty="0">
                <a:latin typeface="Trebuchet MS"/>
                <a:cs typeface="Trebuchet MS"/>
              </a:rPr>
              <a:t>Sano </a:t>
            </a:r>
            <a:r>
              <a:rPr sz="2000" spc="-125" dirty="0">
                <a:latin typeface="Trebuchet MS"/>
                <a:cs typeface="Trebuchet MS"/>
              </a:rPr>
              <a:t>del </a:t>
            </a:r>
            <a:r>
              <a:rPr sz="2000" spc="-150" dirty="0">
                <a:latin typeface="Trebuchet MS"/>
                <a:cs typeface="Trebuchet MS"/>
              </a:rPr>
              <a:t>paziente, </a:t>
            </a:r>
            <a:r>
              <a:rPr sz="2000" spc="-14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ove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presente):</a:t>
            </a:r>
            <a:endParaRPr sz="2000">
              <a:latin typeface="Trebuchet MS"/>
              <a:cs typeface="Trebuchet MS"/>
            </a:endParaRPr>
          </a:p>
          <a:p>
            <a:pPr marL="495300" lvl="1" indent="-133350" algn="just">
              <a:lnSpc>
                <a:spcPct val="100000"/>
              </a:lnSpc>
              <a:buChar char="-"/>
              <a:tabLst>
                <a:tab pos="495300" algn="l"/>
              </a:tabLst>
            </a:pPr>
            <a:r>
              <a:rPr sz="2000" i="1" spc="-210" dirty="0">
                <a:latin typeface="Trebuchet MS"/>
                <a:cs typeface="Trebuchet MS"/>
              </a:rPr>
              <a:t>«Parleresti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00" dirty="0">
                <a:latin typeface="Trebuchet MS"/>
                <a:cs typeface="Trebuchet MS"/>
              </a:rPr>
              <a:t>in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90" dirty="0">
                <a:latin typeface="Trebuchet MS"/>
                <a:cs typeface="Trebuchet MS"/>
              </a:rPr>
              <a:t>questo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85" dirty="0">
                <a:latin typeface="Trebuchet MS"/>
                <a:cs typeface="Trebuchet MS"/>
              </a:rPr>
              <a:t>modo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114" dirty="0">
                <a:latin typeface="Trebuchet MS"/>
                <a:cs typeface="Trebuchet MS"/>
              </a:rPr>
              <a:t>a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215" dirty="0">
                <a:latin typeface="Trebuchet MS"/>
                <a:cs typeface="Trebuchet MS"/>
              </a:rPr>
              <a:t>tuo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235" dirty="0">
                <a:latin typeface="Trebuchet MS"/>
                <a:cs typeface="Trebuchet MS"/>
              </a:rPr>
              <a:t>figlio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50" dirty="0">
                <a:latin typeface="Trebuchet MS"/>
                <a:cs typeface="Trebuchet MS"/>
              </a:rPr>
              <a:t>se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70" dirty="0">
                <a:latin typeface="Trebuchet MS"/>
                <a:cs typeface="Trebuchet MS"/>
              </a:rPr>
              <a:t>si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190" dirty="0">
                <a:latin typeface="Trebuchet MS"/>
                <a:cs typeface="Trebuchet MS"/>
              </a:rPr>
              <a:t>trovasse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00" dirty="0">
                <a:latin typeface="Trebuchet MS"/>
                <a:cs typeface="Trebuchet MS"/>
              </a:rPr>
              <a:t>in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55" dirty="0">
                <a:latin typeface="Trebuchet MS"/>
                <a:cs typeface="Trebuchet MS"/>
              </a:rPr>
              <a:t>una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75" dirty="0">
                <a:latin typeface="Trebuchet MS"/>
                <a:cs typeface="Trebuchet MS"/>
              </a:rPr>
              <a:t>situazione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185" dirty="0">
                <a:latin typeface="Trebuchet MS"/>
                <a:cs typeface="Trebuchet MS"/>
              </a:rPr>
              <a:t>simile?»</a:t>
            </a:r>
            <a:endParaRPr sz="2000">
              <a:latin typeface="Trebuchet MS"/>
              <a:cs typeface="Trebuchet MS"/>
            </a:endParaRPr>
          </a:p>
          <a:p>
            <a:pPr marL="641350" marR="772795" lvl="1" indent="-279400" algn="just">
              <a:lnSpc>
                <a:spcPct val="100000"/>
              </a:lnSpc>
              <a:buChar char="-"/>
              <a:tabLst>
                <a:tab pos="495300" algn="l"/>
              </a:tabLst>
            </a:pPr>
            <a:r>
              <a:rPr sz="2000" i="1" spc="-210" dirty="0">
                <a:latin typeface="Trebuchet MS"/>
                <a:cs typeface="Trebuchet MS"/>
              </a:rPr>
              <a:t>«Parleresti </a:t>
            </a:r>
            <a:r>
              <a:rPr sz="2000" i="1" spc="-200" dirty="0">
                <a:latin typeface="Trebuchet MS"/>
                <a:cs typeface="Trebuchet MS"/>
              </a:rPr>
              <a:t>in </a:t>
            </a:r>
            <a:r>
              <a:rPr sz="2000" i="1" spc="-190" dirty="0">
                <a:latin typeface="Trebuchet MS"/>
                <a:cs typeface="Trebuchet MS"/>
              </a:rPr>
              <a:t>questo </a:t>
            </a:r>
            <a:r>
              <a:rPr sz="2000" i="1" spc="-185" dirty="0">
                <a:latin typeface="Trebuchet MS"/>
                <a:cs typeface="Trebuchet MS"/>
              </a:rPr>
              <a:t>modo </a:t>
            </a:r>
            <a:r>
              <a:rPr sz="2000" i="1" spc="-195" dirty="0">
                <a:latin typeface="Trebuchet MS"/>
                <a:cs typeface="Trebuchet MS"/>
              </a:rPr>
              <a:t>al </a:t>
            </a:r>
            <a:r>
              <a:rPr sz="2000" i="1" spc="-215" dirty="0">
                <a:latin typeface="Trebuchet MS"/>
                <a:cs typeface="Trebuchet MS"/>
              </a:rPr>
              <a:t>tuo </a:t>
            </a:r>
            <a:r>
              <a:rPr sz="2000" i="1" spc="-190" dirty="0">
                <a:latin typeface="Trebuchet MS"/>
                <a:cs typeface="Trebuchet MS"/>
              </a:rPr>
              <a:t>più </a:t>
            </a:r>
            <a:r>
              <a:rPr sz="2000" i="1" spc="-175" dirty="0">
                <a:latin typeface="Trebuchet MS"/>
                <a:cs typeface="Trebuchet MS"/>
              </a:rPr>
              <a:t>caro amico </a:t>
            </a:r>
            <a:r>
              <a:rPr sz="2000" i="1" spc="-150" dirty="0">
                <a:latin typeface="Trebuchet MS"/>
                <a:cs typeface="Trebuchet MS"/>
              </a:rPr>
              <a:t>se </a:t>
            </a:r>
            <a:r>
              <a:rPr sz="2000" i="1" spc="-170" dirty="0">
                <a:latin typeface="Trebuchet MS"/>
                <a:cs typeface="Trebuchet MS"/>
              </a:rPr>
              <a:t>si </a:t>
            </a:r>
            <a:r>
              <a:rPr sz="2000" i="1" spc="-190" dirty="0">
                <a:latin typeface="Trebuchet MS"/>
                <a:cs typeface="Trebuchet MS"/>
              </a:rPr>
              <a:t>trovasse </a:t>
            </a:r>
            <a:r>
              <a:rPr sz="2000" i="1" spc="-200" dirty="0">
                <a:latin typeface="Trebuchet MS"/>
                <a:cs typeface="Trebuchet MS"/>
              </a:rPr>
              <a:t>in </a:t>
            </a:r>
            <a:r>
              <a:rPr sz="2000" i="1" spc="-155" dirty="0">
                <a:latin typeface="Trebuchet MS"/>
                <a:cs typeface="Trebuchet MS"/>
              </a:rPr>
              <a:t>una </a:t>
            </a:r>
            <a:r>
              <a:rPr sz="2000" i="1" spc="-175" dirty="0">
                <a:latin typeface="Trebuchet MS"/>
                <a:cs typeface="Trebuchet MS"/>
              </a:rPr>
              <a:t>situazione </a:t>
            </a:r>
            <a:r>
              <a:rPr sz="2000" i="1" spc="-170" dirty="0">
                <a:latin typeface="Trebuchet MS"/>
                <a:cs typeface="Trebuchet MS"/>
              </a:rPr>
              <a:t> </a:t>
            </a:r>
            <a:r>
              <a:rPr sz="2000" i="1" spc="-185" dirty="0">
                <a:latin typeface="Trebuchet MS"/>
                <a:cs typeface="Trebuchet MS"/>
              </a:rPr>
              <a:t>simile?»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135" y="493735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84455" rIns="0" bIns="0" rtlCol="0">
            <a:spAutoFit/>
          </a:bodyPr>
          <a:lstStyle/>
          <a:p>
            <a:pPr marL="1666875" marR="655955" indent="-1003300">
              <a:lnSpc>
                <a:spcPts val="2590"/>
              </a:lnSpc>
              <a:spcBef>
                <a:spcPts val="665"/>
              </a:spcBef>
            </a:pPr>
            <a:r>
              <a:rPr spc="40" dirty="0"/>
              <a:t>IL</a:t>
            </a:r>
            <a:r>
              <a:rPr spc="325" dirty="0"/>
              <a:t> </a:t>
            </a:r>
            <a:r>
              <a:rPr spc="250" dirty="0"/>
              <a:t>LAVORO</a:t>
            </a:r>
            <a:r>
              <a:rPr spc="330" dirty="0"/>
              <a:t> </a:t>
            </a:r>
            <a:r>
              <a:rPr spc="450" dirty="0"/>
              <a:t>CON</a:t>
            </a:r>
            <a:r>
              <a:rPr spc="330" dirty="0"/>
              <a:t> </a:t>
            </a:r>
            <a:r>
              <a:rPr spc="35" dirty="0"/>
              <a:t>LE</a:t>
            </a:r>
            <a:r>
              <a:rPr spc="330" dirty="0"/>
              <a:t> </a:t>
            </a:r>
            <a:r>
              <a:rPr spc="160" dirty="0"/>
              <a:t>SEDIE</a:t>
            </a:r>
            <a:r>
              <a:rPr spc="330" dirty="0"/>
              <a:t> </a:t>
            </a:r>
            <a:r>
              <a:rPr spc="450" dirty="0"/>
              <a:t>CON</a:t>
            </a:r>
            <a:r>
              <a:rPr spc="330" dirty="0"/>
              <a:t> </a:t>
            </a:r>
            <a:r>
              <a:rPr spc="40" dirty="0"/>
              <a:t>IL</a:t>
            </a:r>
            <a:r>
              <a:rPr spc="325" dirty="0"/>
              <a:t> </a:t>
            </a:r>
            <a:r>
              <a:rPr spc="390" dirty="0"/>
              <a:t>MODE </a:t>
            </a:r>
            <a:r>
              <a:rPr spc="-705" dirty="0"/>
              <a:t> </a:t>
            </a:r>
            <a:r>
              <a:rPr spc="240" dirty="0"/>
              <a:t>GENITORE</a:t>
            </a:r>
            <a:r>
              <a:rPr spc="325" dirty="0"/>
              <a:t> </a:t>
            </a:r>
            <a:r>
              <a:rPr spc="310" dirty="0"/>
              <a:t>DISFUNZIONALE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4740" y="1882140"/>
            <a:ext cx="8843645" cy="3378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100" dirty="0">
                <a:latin typeface="Trebuchet MS"/>
                <a:cs typeface="Trebuchet MS"/>
              </a:rPr>
              <a:t>Sempre</a:t>
            </a:r>
            <a:r>
              <a:rPr sz="2000" spc="-9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per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aiutare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19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distanziarsi</a:t>
            </a:r>
            <a:r>
              <a:rPr sz="2000" spc="-10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criticamente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dai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 </a:t>
            </a:r>
            <a:r>
              <a:rPr sz="2000" spc="-65" dirty="0">
                <a:latin typeface="Trebuchet MS"/>
                <a:cs typeface="Trebuchet MS"/>
              </a:rPr>
              <a:t>Genitore 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Disfunzionale: </a:t>
            </a:r>
            <a:r>
              <a:rPr sz="2000" spc="-95" dirty="0">
                <a:latin typeface="Trebuchet MS"/>
                <a:cs typeface="Trebuchet MS"/>
              </a:rPr>
              <a:t>quando </a:t>
            </a:r>
            <a:r>
              <a:rPr sz="2000" spc="-145" dirty="0">
                <a:latin typeface="Trebuchet MS"/>
                <a:cs typeface="Trebuchet MS"/>
              </a:rPr>
              <a:t>il </a:t>
            </a:r>
            <a:r>
              <a:rPr sz="2000" spc="-135" dirty="0">
                <a:latin typeface="Trebuchet MS"/>
                <a:cs typeface="Trebuchet MS"/>
              </a:rPr>
              <a:t>paziente è </a:t>
            </a:r>
            <a:r>
              <a:rPr sz="2000" spc="-114" dirty="0">
                <a:latin typeface="Trebuchet MS"/>
                <a:cs typeface="Trebuchet MS"/>
              </a:rPr>
              <a:t>almeno in </a:t>
            </a:r>
            <a:r>
              <a:rPr sz="2000" spc="-110" dirty="0">
                <a:latin typeface="Trebuchet MS"/>
                <a:cs typeface="Trebuchet MS"/>
              </a:rPr>
              <a:t>parte </a:t>
            </a:r>
            <a:r>
              <a:rPr sz="2000" spc="-105" dirty="0">
                <a:latin typeface="Trebuchet MS"/>
                <a:cs typeface="Trebuchet MS"/>
              </a:rPr>
              <a:t>consapevole </a:t>
            </a:r>
            <a:r>
              <a:rPr sz="2000" spc="-135" dirty="0">
                <a:latin typeface="Trebuchet MS"/>
                <a:cs typeface="Trebuchet MS"/>
              </a:rPr>
              <a:t>degli </a:t>
            </a:r>
            <a:r>
              <a:rPr sz="2000" spc="-50" dirty="0">
                <a:latin typeface="Trebuchet MS"/>
                <a:cs typeface="Trebuchet MS"/>
              </a:rPr>
              <a:t>errori </a:t>
            </a:r>
            <a:r>
              <a:rPr sz="2000" spc="-114" dirty="0">
                <a:latin typeface="Trebuchet MS"/>
                <a:cs typeface="Trebuchet MS"/>
              </a:rPr>
              <a:t>dei 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genitori,</a:t>
            </a:r>
            <a:r>
              <a:rPr sz="2000" spc="-25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sottolineare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l’analogia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tra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dialogo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interpersonale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quello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intrapersonale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120" dirty="0">
                <a:latin typeface="Trebuchet MS"/>
                <a:cs typeface="Trebuchet MS"/>
              </a:rPr>
              <a:t>La </a:t>
            </a:r>
            <a:r>
              <a:rPr sz="2000" spc="-135" dirty="0">
                <a:latin typeface="Trebuchet MS"/>
                <a:cs typeface="Trebuchet MS"/>
              </a:rPr>
              <a:t>tecnica delle </a:t>
            </a:r>
            <a:r>
              <a:rPr sz="2000" spc="-110" dirty="0">
                <a:latin typeface="Trebuchet MS"/>
                <a:cs typeface="Trebuchet MS"/>
              </a:rPr>
              <a:t>due </a:t>
            </a:r>
            <a:r>
              <a:rPr sz="2000" spc="-105" dirty="0">
                <a:latin typeface="Trebuchet MS"/>
                <a:cs typeface="Trebuchet MS"/>
              </a:rPr>
              <a:t>sedie </a:t>
            </a:r>
            <a:r>
              <a:rPr sz="2000" spc="-114" dirty="0">
                <a:latin typeface="Trebuchet MS"/>
                <a:cs typeface="Trebuchet MS"/>
              </a:rPr>
              <a:t>permette di </a:t>
            </a:r>
            <a:r>
              <a:rPr sz="2000" spc="-95" dirty="0">
                <a:latin typeface="Trebuchet MS"/>
                <a:cs typeface="Trebuchet MS"/>
              </a:rPr>
              <a:t>uscire </a:t>
            </a:r>
            <a:r>
              <a:rPr sz="2000" spc="-145" dirty="0">
                <a:latin typeface="Trebuchet MS"/>
                <a:cs typeface="Trebuchet MS"/>
              </a:rPr>
              <a:t>da </a:t>
            </a:r>
            <a:r>
              <a:rPr sz="2000" spc="-95" dirty="0">
                <a:latin typeface="Trebuchet MS"/>
                <a:cs typeface="Trebuchet MS"/>
              </a:rPr>
              <a:t>un </a:t>
            </a:r>
            <a:r>
              <a:rPr sz="2000" spc="-105" dirty="0">
                <a:latin typeface="Trebuchet MS"/>
                <a:cs typeface="Trebuchet MS"/>
              </a:rPr>
              <a:t>ciclo </a:t>
            </a:r>
            <a:r>
              <a:rPr sz="2000" spc="-95" dirty="0">
                <a:latin typeface="Trebuchet MS"/>
                <a:cs typeface="Trebuchet MS"/>
              </a:rPr>
              <a:t>interpersonale </a:t>
            </a:r>
            <a:r>
              <a:rPr sz="2000" spc="-135" dirty="0">
                <a:latin typeface="Trebuchet MS"/>
                <a:cs typeface="Trebuchet MS"/>
              </a:rPr>
              <a:t>e </a:t>
            </a:r>
            <a:r>
              <a:rPr sz="2000" spc="-220" dirty="0">
                <a:latin typeface="Trebuchet MS"/>
                <a:cs typeface="Trebuchet MS"/>
              </a:rPr>
              <a:t>fa </a:t>
            </a:r>
            <a:r>
              <a:rPr sz="2000" spc="-85" dirty="0">
                <a:latin typeface="Trebuchet MS"/>
                <a:cs typeface="Trebuchet MS"/>
              </a:rPr>
              <a:t>sì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l’azione</a:t>
            </a:r>
            <a:r>
              <a:rPr sz="2000" spc="-13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confrontativa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terapeuta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55" dirty="0">
                <a:latin typeface="Trebuchet MS"/>
                <a:cs typeface="Trebuchet MS"/>
              </a:rPr>
              <a:t>non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sia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percepita</a:t>
            </a:r>
            <a:r>
              <a:rPr sz="2000" spc="35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come</a:t>
            </a:r>
            <a:r>
              <a:rPr sz="2000" spc="42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invalidante,</a:t>
            </a:r>
            <a:r>
              <a:rPr sz="2000" spc="30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bensì </a:t>
            </a:r>
            <a:r>
              <a:rPr sz="2000" spc="-10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come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protettiva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30" dirty="0">
                <a:latin typeface="Trebuchet MS"/>
                <a:cs typeface="Trebuchet MS"/>
              </a:rPr>
              <a:t>Quando </a:t>
            </a:r>
            <a:r>
              <a:rPr sz="2000" spc="-145" dirty="0">
                <a:latin typeface="Trebuchet MS"/>
                <a:cs typeface="Trebuchet MS"/>
              </a:rPr>
              <a:t>il </a:t>
            </a:r>
            <a:r>
              <a:rPr sz="2000" spc="-15" dirty="0">
                <a:latin typeface="Trebuchet MS"/>
                <a:cs typeface="Trebuchet MS"/>
              </a:rPr>
              <a:t>Mode </a:t>
            </a:r>
            <a:r>
              <a:rPr sz="2000" spc="-65" dirty="0">
                <a:latin typeface="Trebuchet MS"/>
                <a:cs typeface="Trebuchet MS"/>
              </a:rPr>
              <a:t>Genitore </a:t>
            </a:r>
            <a:r>
              <a:rPr sz="2000" spc="-90" dirty="0">
                <a:latin typeface="Trebuchet MS"/>
                <a:cs typeface="Trebuchet MS"/>
              </a:rPr>
              <a:t>Disfunzionale </a:t>
            </a:r>
            <a:r>
              <a:rPr sz="2000" spc="-85" dirty="0">
                <a:latin typeface="Trebuchet MS"/>
                <a:cs typeface="Trebuchet MS"/>
              </a:rPr>
              <a:t>si </a:t>
            </a:r>
            <a:r>
              <a:rPr sz="2000" spc="-175" dirty="0">
                <a:latin typeface="Trebuchet MS"/>
                <a:cs typeface="Trebuchet MS"/>
              </a:rPr>
              <a:t>attiva, </a:t>
            </a:r>
            <a:r>
              <a:rPr sz="2000" spc="-145" dirty="0">
                <a:latin typeface="Trebuchet MS"/>
                <a:cs typeface="Trebuchet MS"/>
              </a:rPr>
              <a:t>il </a:t>
            </a:r>
            <a:r>
              <a:rPr sz="2000" spc="-130" dirty="0">
                <a:latin typeface="Trebuchet MS"/>
                <a:cs typeface="Trebuchet MS"/>
              </a:rPr>
              <a:t>terapeuta </a:t>
            </a:r>
            <a:r>
              <a:rPr sz="2000" spc="-125" dirty="0">
                <a:latin typeface="Trebuchet MS"/>
                <a:cs typeface="Trebuchet MS"/>
              </a:rPr>
              <a:t>cerca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135" dirty="0">
                <a:latin typeface="Trebuchet MS"/>
                <a:cs typeface="Trebuchet MS"/>
              </a:rPr>
              <a:t>aiutare </a:t>
            </a:r>
            <a:r>
              <a:rPr sz="2000" spc="-150" dirty="0">
                <a:latin typeface="Trebuchet MS"/>
                <a:cs typeface="Trebuchet MS"/>
              </a:rPr>
              <a:t>il </a:t>
            </a:r>
            <a:r>
              <a:rPr sz="2000" spc="-145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160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35" dirty="0">
                <a:latin typeface="Trebuchet MS"/>
                <a:cs typeface="Trebuchet MS"/>
              </a:rPr>
              <a:t>n</a:t>
            </a:r>
            <a:r>
              <a:rPr sz="2000" spc="-40" dirty="0">
                <a:latin typeface="Trebuchet MS"/>
                <a:cs typeface="Trebuchet MS"/>
              </a:rPr>
              <a:t>o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300" dirty="0">
                <a:latin typeface="Trebuchet MS"/>
                <a:cs typeface="Trebuchet MS"/>
              </a:rPr>
              <a:t>:</a:t>
            </a:r>
            <a:endParaRPr sz="2000">
              <a:latin typeface="Trebuchet MS"/>
              <a:cs typeface="Trebuchet MS"/>
            </a:endParaRPr>
          </a:p>
          <a:p>
            <a:pPr marL="361950">
              <a:lnSpc>
                <a:spcPct val="100000"/>
              </a:lnSpc>
            </a:pPr>
            <a:r>
              <a:rPr sz="2000" i="1" spc="-235" dirty="0">
                <a:latin typeface="Trebuchet MS"/>
                <a:cs typeface="Trebuchet MS"/>
              </a:rPr>
              <a:t>-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65" dirty="0">
                <a:latin typeface="Trebuchet MS"/>
                <a:cs typeface="Trebuchet MS"/>
              </a:rPr>
              <a:t>«Quale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75" dirty="0">
                <a:latin typeface="Trebuchet MS"/>
                <a:cs typeface="Trebuchet MS"/>
              </a:rPr>
              <a:t>parte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10" dirty="0">
                <a:latin typeface="Trebuchet MS"/>
                <a:cs typeface="Trebuchet MS"/>
              </a:rPr>
              <a:t>di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40" dirty="0">
                <a:latin typeface="Trebuchet MS"/>
                <a:cs typeface="Trebuchet MS"/>
              </a:rPr>
              <a:t>te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65" dirty="0">
                <a:latin typeface="Trebuchet MS"/>
                <a:cs typeface="Trebuchet MS"/>
              </a:rPr>
              <a:t>sta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60" dirty="0">
                <a:latin typeface="Trebuchet MS"/>
                <a:cs typeface="Trebuchet MS"/>
              </a:rPr>
              <a:t>parlando?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125" dirty="0">
                <a:latin typeface="Trebuchet MS"/>
                <a:cs typeface="Trebuchet MS"/>
              </a:rPr>
              <a:t>Cosa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20" dirty="0">
                <a:latin typeface="Trebuchet MS"/>
                <a:cs typeface="Trebuchet MS"/>
              </a:rPr>
              <a:t>provi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85" dirty="0">
                <a:latin typeface="Trebuchet MS"/>
                <a:cs typeface="Trebuchet MS"/>
              </a:rPr>
              <a:t>per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40" dirty="0">
                <a:latin typeface="Trebuchet MS"/>
                <a:cs typeface="Trebuchet MS"/>
              </a:rPr>
              <a:t>te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00" dirty="0">
                <a:latin typeface="Trebuchet MS"/>
                <a:cs typeface="Trebuchet MS"/>
              </a:rPr>
              <a:t>in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90" dirty="0">
                <a:latin typeface="Trebuchet MS"/>
                <a:cs typeface="Trebuchet MS"/>
              </a:rPr>
              <a:t>questo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75" dirty="0">
                <a:latin typeface="Trebuchet MS"/>
                <a:cs typeface="Trebuchet MS"/>
              </a:rPr>
              <a:t>momento?»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135" y="493735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84455" rIns="0" bIns="0" rtlCol="0">
            <a:spAutoFit/>
          </a:bodyPr>
          <a:lstStyle/>
          <a:p>
            <a:pPr marL="1666875" marR="655955" indent="-1003300">
              <a:lnSpc>
                <a:spcPts val="2590"/>
              </a:lnSpc>
              <a:spcBef>
                <a:spcPts val="665"/>
              </a:spcBef>
            </a:pPr>
            <a:r>
              <a:rPr spc="40" dirty="0"/>
              <a:t>IL</a:t>
            </a:r>
            <a:r>
              <a:rPr spc="325" dirty="0"/>
              <a:t> </a:t>
            </a:r>
            <a:r>
              <a:rPr spc="250" dirty="0"/>
              <a:t>LAVORO</a:t>
            </a:r>
            <a:r>
              <a:rPr spc="330" dirty="0"/>
              <a:t> </a:t>
            </a:r>
            <a:r>
              <a:rPr spc="450" dirty="0"/>
              <a:t>CON</a:t>
            </a:r>
            <a:r>
              <a:rPr spc="330" dirty="0"/>
              <a:t> </a:t>
            </a:r>
            <a:r>
              <a:rPr spc="35" dirty="0"/>
              <a:t>LE</a:t>
            </a:r>
            <a:r>
              <a:rPr spc="330" dirty="0"/>
              <a:t> </a:t>
            </a:r>
            <a:r>
              <a:rPr spc="160" dirty="0"/>
              <a:t>SEDIE</a:t>
            </a:r>
            <a:r>
              <a:rPr spc="330" dirty="0"/>
              <a:t> </a:t>
            </a:r>
            <a:r>
              <a:rPr spc="450" dirty="0"/>
              <a:t>CON</a:t>
            </a:r>
            <a:r>
              <a:rPr spc="330" dirty="0"/>
              <a:t> </a:t>
            </a:r>
            <a:r>
              <a:rPr spc="40" dirty="0"/>
              <a:t>IL</a:t>
            </a:r>
            <a:r>
              <a:rPr spc="325" dirty="0"/>
              <a:t> </a:t>
            </a:r>
            <a:r>
              <a:rPr spc="390" dirty="0"/>
              <a:t>MODE </a:t>
            </a:r>
            <a:r>
              <a:rPr spc="-705" dirty="0"/>
              <a:t> </a:t>
            </a:r>
            <a:r>
              <a:rPr spc="240" dirty="0"/>
              <a:t>GENITORE</a:t>
            </a:r>
            <a:r>
              <a:rPr spc="325" dirty="0"/>
              <a:t> </a:t>
            </a:r>
            <a:r>
              <a:rPr spc="310" dirty="0"/>
              <a:t>DISFUNZIONALE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4740" y="2327147"/>
            <a:ext cx="8843010" cy="215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b="1" dirty="0">
                <a:latin typeface="Trebuchet MS"/>
                <a:cs typeface="Trebuchet MS"/>
              </a:rPr>
              <a:t>Consegna</a:t>
            </a:r>
            <a:r>
              <a:rPr sz="2000" dirty="0">
                <a:latin typeface="Trebuchet MS"/>
                <a:cs typeface="Trebuchet MS"/>
              </a:rPr>
              <a:t>: </a:t>
            </a:r>
            <a:r>
              <a:rPr sz="2000" i="1" spc="-225" dirty="0">
                <a:latin typeface="Trebuchet MS"/>
                <a:cs typeface="Trebuchet MS"/>
              </a:rPr>
              <a:t>«Vorrei</a:t>
            </a:r>
            <a:r>
              <a:rPr sz="2000" i="1" spc="150" dirty="0">
                <a:latin typeface="Trebuchet MS"/>
                <a:cs typeface="Trebuchet MS"/>
              </a:rPr>
              <a:t> </a:t>
            </a:r>
            <a:r>
              <a:rPr sz="2000" i="1" spc="-165" dirty="0">
                <a:latin typeface="Trebuchet MS"/>
                <a:cs typeface="Trebuchet MS"/>
              </a:rPr>
              <a:t>che </a:t>
            </a:r>
            <a:r>
              <a:rPr sz="2000" i="1" spc="-160" dirty="0">
                <a:latin typeface="Trebuchet MS"/>
                <a:cs typeface="Trebuchet MS"/>
              </a:rPr>
              <a:t>lasciassi </a:t>
            </a:r>
            <a:r>
              <a:rPr sz="2000" i="1" spc="-204" dirty="0">
                <a:latin typeface="Trebuchet MS"/>
                <a:cs typeface="Trebuchet MS"/>
              </a:rPr>
              <a:t>quella </a:t>
            </a:r>
            <a:r>
              <a:rPr sz="2000" i="1" spc="-175" dirty="0">
                <a:latin typeface="Trebuchet MS"/>
                <a:cs typeface="Trebuchet MS"/>
              </a:rPr>
              <a:t>parte </a:t>
            </a:r>
            <a:r>
              <a:rPr sz="2000" i="1" spc="-140" dirty="0">
                <a:latin typeface="Trebuchet MS"/>
                <a:cs typeface="Trebuchet MS"/>
              </a:rPr>
              <a:t>su </a:t>
            </a:r>
            <a:r>
              <a:rPr sz="2000" i="1" spc="-204" dirty="0">
                <a:latin typeface="Trebuchet MS"/>
                <a:cs typeface="Trebuchet MS"/>
              </a:rPr>
              <a:t>quella </a:t>
            </a:r>
            <a:r>
              <a:rPr sz="2000" i="1" spc="-170" dirty="0">
                <a:latin typeface="Trebuchet MS"/>
                <a:cs typeface="Trebuchet MS"/>
              </a:rPr>
              <a:t>sedia </a:t>
            </a:r>
            <a:r>
              <a:rPr sz="2000" i="1" spc="-200" dirty="0">
                <a:latin typeface="Trebuchet MS"/>
                <a:cs typeface="Trebuchet MS"/>
              </a:rPr>
              <a:t>e </a:t>
            </a:r>
            <a:r>
              <a:rPr sz="2000" i="1" spc="-185" dirty="0">
                <a:latin typeface="Trebuchet MS"/>
                <a:cs typeface="Trebuchet MS"/>
              </a:rPr>
              <a:t>venissi </a:t>
            </a:r>
            <a:r>
              <a:rPr sz="2000" i="1" spc="-114" dirty="0">
                <a:latin typeface="Trebuchet MS"/>
                <a:cs typeface="Trebuchet MS"/>
              </a:rPr>
              <a:t>a </a:t>
            </a:r>
            <a:r>
              <a:rPr sz="2000" i="1" spc="-195" dirty="0">
                <a:latin typeface="Trebuchet MS"/>
                <a:cs typeface="Trebuchet MS"/>
              </a:rPr>
              <a:t>sederti </a:t>
            </a:r>
            <a:r>
              <a:rPr sz="2000" i="1" spc="-200" dirty="0">
                <a:latin typeface="Trebuchet MS"/>
                <a:cs typeface="Trebuchet MS"/>
              </a:rPr>
              <a:t>qui </a:t>
            </a:r>
            <a:r>
              <a:rPr sz="2000" i="1" spc="-114" dirty="0">
                <a:latin typeface="Trebuchet MS"/>
                <a:cs typeface="Trebuchet MS"/>
              </a:rPr>
              <a:t>a </a:t>
            </a:r>
            <a:r>
              <a:rPr sz="2000" i="1" spc="-110" dirty="0">
                <a:latin typeface="Trebuchet MS"/>
                <a:cs typeface="Trebuchet MS"/>
              </a:rPr>
              <a:t> </a:t>
            </a:r>
            <a:r>
              <a:rPr sz="2000" i="1" spc="-195" dirty="0">
                <a:latin typeface="Trebuchet MS"/>
                <a:cs typeface="Trebuchet MS"/>
              </a:rPr>
              <a:t>fianco</a:t>
            </a:r>
            <a:r>
              <a:rPr sz="2000" i="1" spc="-190" dirty="0">
                <a:latin typeface="Trebuchet MS"/>
                <a:cs typeface="Trebuchet MS"/>
              </a:rPr>
              <a:t> </a:t>
            </a:r>
            <a:r>
              <a:rPr sz="2000" i="1" spc="-114" dirty="0">
                <a:latin typeface="Trebuchet MS"/>
                <a:cs typeface="Trebuchet MS"/>
              </a:rPr>
              <a:t>a</a:t>
            </a:r>
            <a:r>
              <a:rPr sz="2000" i="1" spc="-110" dirty="0">
                <a:latin typeface="Trebuchet MS"/>
                <a:cs typeface="Trebuchet MS"/>
              </a:rPr>
              <a:t> </a:t>
            </a:r>
            <a:r>
              <a:rPr sz="2000" i="1" spc="-195" dirty="0">
                <a:latin typeface="Trebuchet MS"/>
                <a:cs typeface="Trebuchet MS"/>
              </a:rPr>
              <a:t>me</a:t>
            </a:r>
            <a:r>
              <a:rPr sz="2000" i="1" spc="-190" dirty="0">
                <a:latin typeface="Trebuchet MS"/>
                <a:cs typeface="Trebuchet MS"/>
              </a:rPr>
              <a:t> </a:t>
            </a:r>
            <a:r>
              <a:rPr sz="2000" i="1" spc="-180" dirty="0">
                <a:latin typeface="Trebuchet MS"/>
                <a:cs typeface="Trebuchet MS"/>
              </a:rPr>
              <a:t>come</a:t>
            </a:r>
            <a:r>
              <a:rPr sz="2000" i="1" spc="-175" dirty="0">
                <a:latin typeface="Trebuchet MS"/>
                <a:cs typeface="Trebuchet MS"/>
              </a:rPr>
              <a:t> </a:t>
            </a:r>
            <a:r>
              <a:rPr sz="2000" i="1" spc="-195" dirty="0">
                <a:latin typeface="Trebuchet MS"/>
                <a:cs typeface="Trebuchet MS"/>
              </a:rPr>
              <a:t>la</a:t>
            </a:r>
            <a:r>
              <a:rPr sz="2000" i="1" spc="-190" dirty="0">
                <a:latin typeface="Trebuchet MS"/>
                <a:cs typeface="Trebuchet MS"/>
              </a:rPr>
              <a:t> </a:t>
            </a:r>
            <a:r>
              <a:rPr sz="2000" i="1" spc="-195" dirty="0">
                <a:latin typeface="Trebuchet MS"/>
                <a:cs typeface="Trebuchet MS"/>
              </a:rPr>
              <a:t>tua</a:t>
            </a:r>
            <a:r>
              <a:rPr sz="2000" i="1" spc="-190" dirty="0">
                <a:latin typeface="Trebuchet MS"/>
                <a:cs typeface="Trebuchet MS"/>
              </a:rPr>
              <a:t> </a:t>
            </a:r>
            <a:r>
              <a:rPr sz="2000" i="1" spc="-200" dirty="0">
                <a:latin typeface="Trebuchet MS"/>
                <a:cs typeface="Trebuchet MS"/>
              </a:rPr>
              <a:t>Parte</a:t>
            </a:r>
            <a:r>
              <a:rPr sz="2000" i="1" spc="-195" dirty="0">
                <a:latin typeface="Trebuchet MS"/>
                <a:cs typeface="Trebuchet MS"/>
              </a:rPr>
              <a:t> </a:t>
            </a:r>
            <a:r>
              <a:rPr sz="2000" i="1" spc="-185" dirty="0">
                <a:latin typeface="Trebuchet MS"/>
                <a:cs typeface="Trebuchet MS"/>
              </a:rPr>
              <a:t>Bambina.</a:t>
            </a:r>
            <a:r>
              <a:rPr sz="2000" i="1" spc="-180" dirty="0">
                <a:latin typeface="Trebuchet MS"/>
                <a:cs typeface="Trebuchet MS"/>
              </a:rPr>
              <a:t> </a:t>
            </a:r>
            <a:r>
              <a:rPr sz="2000" i="1" spc="-135" dirty="0">
                <a:latin typeface="Trebuchet MS"/>
                <a:cs typeface="Trebuchet MS"/>
              </a:rPr>
              <a:t>Ora</a:t>
            </a:r>
            <a:r>
              <a:rPr sz="2000" i="1" spc="-130" dirty="0">
                <a:latin typeface="Trebuchet MS"/>
                <a:cs typeface="Trebuchet MS"/>
              </a:rPr>
              <a:t> </a:t>
            </a:r>
            <a:r>
              <a:rPr sz="2000" i="1" spc="-215" dirty="0">
                <a:latin typeface="Trebuchet MS"/>
                <a:cs typeface="Trebuchet MS"/>
              </a:rPr>
              <a:t>mi</a:t>
            </a:r>
            <a:r>
              <a:rPr sz="2000" i="1" spc="-210" dirty="0">
                <a:latin typeface="Trebuchet MS"/>
                <a:cs typeface="Trebuchet MS"/>
              </a:rPr>
              <a:t> rivolgerò</a:t>
            </a:r>
            <a:r>
              <a:rPr sz="2000" i="1" spc="-204" dirty="0">
                <a:latin typeface="Trebuchet MS"/>
                <a:cs typeface="Trebuchet MS"/>
              </a:rPr>
              <a:t> </a:t>
            </a:r>
            <a:r>
              <a:rPr sz="2000" i="1" spc="-195" dirty="0">
                <a:latin typeface="Trebuchet MS"/>
                <a:cs typeface="Trebuchet MS"/>
              </a:rPr>
              <a:t>al</a:t>
            </a:r>
            <a:r>
              <a:rPr sz="2000" i="1" spc="-190" dirty="0">
                <a:latin typeface="Trebuchet MS"/>
                <a:cs typeface="Trebuchet MS"/>
              </a:rPr>
              <a:t> </a:t>
            </a:r>
            <a:r>
              <a:rPr sz="2000" i="1" spc="-215" dirty="0">
                <a:latin typeface="Trebuchet MS"/>
                <a:cs typeface="Trebuchet MS"/>
              </a:rPr>
              <a:t>tuo</a:t>
            </a:r>
            <a:r>
              <a:rPr sz="2000" i="1" spc="-210" dirty="0">
                <a:latin typeface="Trebuchet MS"/>
                <a:cs typeface="Trebuchet MS"/>
              </a:rPr>
              <a:t> </a:t>
            </a:r>
            <a:r>
              <a:rPr sz="2000" i="1" spc="-114" dirty="0">
                <a:latin typeface="Trebuchet MS"/>
                <a:cs typeface="Trebuchet MS"/>
              </a:rPr>
              <a:t>Mode</a:t>
            </a:r>
            <a:r>
              <a:rPr sz="2000" i="1" spc="-110" dirty="0">
                <a:latin typeface="Trebuchet MS"/>
                <a:cs typeface="Trebuchet MS"/>
              </a:rPr>
              <a:t> </a:t>
            </a:r>
            <a:r>
              <a:rPr sz="2000" i="1" spc="-204" dirty="0">
                <a:latin typeface="Trebuchet MS"/>
                <a:cs typeface="Trebuchet MS"/>
              </a:rPr>
              <a:t>Genitore </a:t>
            </a:r>
            <a:r>
              <a:rPr sz="2000" i="1" spc="-200" dirty="0">
                <a:latin typeface="Trebuchet MS"/>
                <a:cs typeface="Trebuchet MS"/>
              </a:rPr>
              <a:t> </a:t>
            </a:r>
            <a:r>
              <a:rPr sz="2000" i="1" spc="-160" dirty="0">
                <a:latin typeface="Trebuchet MS"/>
                <a:cs typeface="Trebuchet MS"/>
              </a:rPr>
              <a:t>Disfunzionale</a:t>
            </a:r>
            <a:r>
              <a:rPr sz="2000" i="1" spc="-60" dirty="0">
                <a:latin typeface="Trebuchet MS"/>
                <a:cs typeface="Trebuchet MS"/>
              </a:rPr>
              <a:t> </a:t>
            </a:r>
            <a:r>
              <a:rPr sz="2000" i="1" spc="-165" dirty="0">
                <a:latin typeface="Trebuchet MS"/>
                <a:cs typeface="Trebuchet MS"/>
              </a:rPr>
              <a:t>che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75" dirty="0">
                <a:latin typeface="Trebuchet MS"/>
                <a:cs typeface="Trebuchet MS"/>
              </a:rPr>
              <a:t>abbiamo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85" dirty="0">
                <a:latin typeface="Trebuchet MS"/>
                <a:cs typeface="Trebuchet MS"/>
              </a:rPr>
              <a:t>lasciato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140" dirty="0">
                <a:latin typeface="Trebuchet MS"/>
                <a:cs typeface="Trebuchet MS"/>
              </a:rPr>
              <a:t>su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80" dirty="0">
                <a:latin typeface="Trebuchet MS"/>
                <a:cs typeface="Trebuchet MS"/>
              </a:rPr>
              <a:t>questa</a:t>
            </a:r>
            <a:r>
              <a:rPr sz="2000" i="1" spc="-60" dirty="0">
                <a:latin typeface="Trebuchet MS"/>
                <a:cs typeface="Trebuchet MS"/>
              </a:rPr>
              <a:t> </a:t>
            </a:r>
            <a:r>
              <a:rPr sz="2000" i="1" spc="-170" dirty="0">
                <a:latin typeface="Trebuchet MS"/>
                <a:cs typeface="Trebuchet MS"/>
              </a:rPr>
              <a:t>sedia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10" dirty="0">
                <a:latin typeface="Trebuchet MS"/>
                <a:cs typeface="Trebuchet MS"/>
              </a:rPr>
              <a:t>di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25" dirty="0">
                <a:latin typeface="Trebuchet MS"/>
                <a:cs typeface="Trebuchet MS"/>
              </a:rPr>
              <a:t>fronte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14" dirty="0">
                <a:latin typeface="Trebuchet MS"/>
                <a:cs typeface="Trebuchet MS"/>
              </a:rPr>
              <a:t>a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29" dirty="0">
                <a:latin typeface="Trebuchet MS"/>
                <a:cs typeface="Trebuchet MS"/>
              </a:rPr>
              <a:t>noi.</a:t>
            </a:r>
            <a:endParaRPr sz="2000">
              <a:latin typeface="Trebuchet MS"/>
              <a:cs typeface="Trebuchet MS"/>
            </a:endParaRPr>
          </a:p>
          <a:p>
            <a:pPr marL="361950" marR="675640">
              <a:lnSpc>
                <a:spcPct val="100000"/>
              </a:lnSpc>
            </a:pPr>
            <a:r>
              <a:rPr sz="2000" i="1" spc="-170" dirty="0">
                <a:latin typeface="Trebuchet MS"/>
                <a:cs typeface="Trebuchet MS"/>
              </a:rPr>
              <a:t>Noterai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95" dirty="0">
                <a:latin typeface="Trebuchet MS"/>
                <a:cs typeface="Trebuchet MS"/>
              </a:rPr>
              <a:t>che,</a:t>
            </a:r>
            <a:r>
              <a:rPr sz="2000" i="1" spc="-250" dirty="0">
                <a:latin typeface="Trebuchet MS"/>
                <a:cs typeface="Trebuchet MS"/>
              </a:rPr>
              <a:t> </a:t>
            </a:r>
            <a:r>
              <a:rPr sz="2000" i="1" spc="-165" dirty="0">
                <a:latin typeface="Trebuchet MS"/>
                <a:cs typeface="Trebuchet MS"/>
              </a:rPr>
              <a:t>non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145" dirty="0">
                <a:latin typeface="Trebuchet MS"/>
                <a:cs typeface="Trebuchet MS"/>
              </a:rPr>
              <a:t>appena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90" dirty="0">
                <a:latin typeface="Trebuchet MS"/>
                <a:cs typeface="Trebuchet MS"/>
              </a:rPr>
              <a:t>inizierò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114" dirty="0">
                <a:latin typeface="Trebuchet MS"/>
                <a:cs typeface="Trebuchet MS"/>
              </a:rPr>
              <a:t>a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15" dirty="0">
                <a:latin typeface="Trebuchet MS"/>
                <a:cs typeface="Trebuchet MS"/>
              </a:rPr>
              <a:t>rivolgermi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14" dirty="0">
                <a:latin typeface="Trebuchet MS"/>
                <a:cs typeface="Trebuchet MS"/>
              </a:rPr>
              <a:t>a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60" dirty="0">
                <a:latin typeface="Trebuchet MS"/>
                <a:cs typeface="Trebuchet MS"/>
              </a:rPr>
              <a:t>lui,</a:t>
            </a:r>
            <a:r>
              <a:rPr sz="2000" i="1" spc="-245" dirty="0">
                <a:latin typeface="Trebuchet MS"/>
                <a:cs typeface="Trebuchet MS"/>
              </a:rPr>
              <a:t> </a:t>
            </a:r>
            <a:r>
              <a:rPr sz="2000" i="1" spc="-185" dirty="0">
                <a:latin typeface="Trebuchet MS"/>
                <a:cs typeface="Trebuchet MS"/>
              </a:rPr>
              <a:t>inizierà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14" dirty="0">
                <a:latin typeface="Trebuchet MS"/>
                <a:cs typeface="Trebuchet MS"/>
              </a:rPr>
              <a:t>a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20" dirty="0">
                <a:latin typeface="Trebuchet MS"/>
                <a:cs typeface="Trebuchet MS"/>
              </a:rPr>
              <a:t>ribattere,</a:t>
            </a:r>
            <a:r>
              <a:rPr sz="2000" i="1" spc="-245" dirty="0">
                <a:latin typeface="Trebuchet MS"/>
                <a:cs typeface="Trebuchet MS"/>
              </a:rPr>
              <a:t> </a:t>
            </a:r>
            <a:r>
              <a:rPr sz="2000" i="1" spc="-200" dirty="0">
                <a:latin typeface="Trebuchet MS"/>
                <a:cs typeface="Trebuchet MS"/>
              </a:rPr>
              <a:t>formulando </a:t>
            </a:r>
            <a:r>
              <a:rPr sz="2000" i="1" spc="-585" dirty="0">
                <a:latin typeface="Trebuchet MS"/>
                <a:cs typeface="Trebuchet MS"/>
              </a:rPr>
              <a:t> </a:t>
            </a:r>
            <a:r>
              <a:rPr sz="2000" i="1" spc="-210" dirty="0">
                <a:latin typeface="Trebuchet MS"/>
                <a:cs typeface="Trebuchet MS"/>
              </a:rPr>
              <a:t>dei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85" dirty="0">
                <a:latin typeface="Trebuchet MS"/>
                <a:cs typeface="Trebuchet MS"/>
              </a:rPr>
              <a:t>pensieri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65" dirty="0">
                <a:latin typeface="Trebuchet MS"/>
                <a:cs typeface="Trebuchet MS"/>
              </a:rPr>
              <a:t>che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90" dirty="0">
                <a:latin typeface="Trebuchet MS"/>
                <a:cs typeface="Trebuchet MS"/>
              </a:rPr>
              <a:t>attraverseranno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95" dirty="0">
                <a:latin typeface="Trebuchet MS"/>
                <a:cs typeface="Trebuchet MS"/>
              </a:rPr>
              <a:t>la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95" dirty="0">
                <a:latin typeface="Trebuchet MS"/>
                <a:cs typeface="Trebuchet MS"/>
              </a:rPr>
              <a:t>tua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20" dirty="0">
                <a:latin typeface="Trebuchet MS"/>
                <a:cs typeface="Trebuchet MS"/>
              </a:rPr>
              <a:t>mente.</a:t>
            </a:r>
            <a:r>
              <a:rPr sz="2000" i="1" spc="-250" dirty="0">
                <a:latin typeface="Trebuchet MS"/>
                <a:cs typeface="Trebuchet MS"/>
              </a:rPr>
              <a:t> </a:t>
            </a:r>
            <a:r>
              <a:rPr sz="2000" i="1" spc="-80" dirty="0">
                <a:latin typeface="Trebuchet MS"/>
                <a:cs typeface="Trebuchet MS"/>
              </a:rPr>
              <a:t>Non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45" dirty="0">
                <a:latin typeface="Trebuchet MS"/>
                <a:cs typeface="Trebuchet MS"/>
              </a:rPr>
              <a:t>appena</a:t>
            </a:r>
            <a:r>
              <a:rPr sz="2000" i="1" spc="-60" dirty="0">
                <a:latin typeface="Trebuchet MS"/>
                <a:cs typeface="Trebuchet MS"/>
              </a:rPr>
              <a:t> </a:t>
            </a:r>
            <a:r>
              <a:rPr sz="2000" i="1" spc="-185" dirty="0">
                <a:latin typeface="Trebuchet MS"/>
                <a:cs typeface="Trebuchet MS"/>
              </a:rPr>
              <a:t>avrò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35" dirty="0">
                <a:latin typeface="Trebuchet MS"/>
                <a:cs typeface="Trebuchet MS"/>
              </a:rPr>
              <a:t>finito</a:t>
            </a:r>
            <a:endParaRPr sz="2000">
              <a:latin typeface="Trebuchet MS"/>
              <a:cs typeface="Trebuchet MS"/>
            </a:endParaRPr>
          </a:p>
          <a:p>
            <a:pPr marL="361950" marR="887730">
              <a:lnSpc>
                <a:spcPct val="100000"/>
              </a:lnSpc>
            </a:pPr>
            <a:r>
              <a:rPr sz="2000" i="1" spc="-210" dirty="0">
                <a:latin typeface="Trebuchet MS"/>
                <a:cs typeface="Trebuchet MS"/>
              </a:rPr>
              <a:t>di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00" dirty="0">
                <a:latin typeface="Trebuchet MS"/>
                <a:cs typeface="Trebuchet MS"/>
              </a:rPr>
              <a:t>parlare,</a:t>
            </a:r>
            <a:r>
              <a:rPr sz="2000" i="1" spc="-245" dirty="0">
                <a:latin typeface="Trebuchet MS"/>
                <a:cs typeface="Trebuchet MS"/>
              </a:rPr>
              <a:t> </a:t>
            </a:r>
            <a:r>
              <a:rPr sz="2000" i="1" spc="-220" dirty="0">
                <a:latin typeface="Trebuchet MS"/>
                <a:cs typeface="Trebuchet MS"/>
              </a:rPr>
              <a:t>vorrei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204" dirty="0">
                <a:latin typeface="Trebuchet MS"/>
                <a:cs typeface="Trebuchet MS"/>
              </a:rPr>
              <a:t>tanto</a:t>
            </a:r>
            <a:r>
              <a:rPr sz="2000" i="1" spc="-40" dirty="0">
                <a:latin typeface="Trebuchet MS"/>
                <a:cs typeface="Trebuchet MS"/>
              </a:rPr>
              <a:t> </a:t>
            </a:r>
            <a:r>
              <a:rPr sz="2000" i="1" spc="-165" dirty="0">
                <a:latin typeface="Trebuchet MS"/>
                <a:cs typeface="Trebuchet MS"/>
              </a:rPr>
              <a:t>che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229" dirty="0">
                <a:latin typeface="Trebuchet MS"/>
                <a:cs typeface="Trebuchet MS"/>
              </a:rPr>
              <a:t>tu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95" dirty="0">
                <a:latin typeface="Trebuchet MS"/>
                <a:cs typeface="Trebuchet MS"/>
              </a:rPr>
              <a:t>me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254" dirty="0">
                <a:latin typeface="Trebuchet MS"/>
                <a:cs typeface="Trebuchet MS"/>
              </a:rPr>
              <a:t>li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215" dirty="0">
                <a:latin typeface="Trebuchet MS"/>
                <a:cs typeface="Trebuchet MS"/>
              </a:rPr>
              <a:t>riferissi,</a:t>
            </a:r>
            <a:r>
              <a:rPr sz="2000" i="1" spc="-245" dirty="0">
                <a:latin typeface="Trebuchet MS"/>
                <a:cs typeface="Trebuchet MS"/>
              </a:rPr>
              <a:t> </a:t>
            </a:r>
            <a:r>
              <a:rPr sz="2000" i="1" spc="-200" dirty="0">
                <a:latin typeface="Trebuchet MS"/>
                <a:cs typeface="Trebuchet MS"/>
              </a:rPr>
              <a:t>in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185" dirty="0">
                <a:latin typeface="Trebuchet MS"/>
                <a:cs typeface="Trebuchet MS"/>
              </a:rPr>
              <a:t>modo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150" dirty="0">
                <a:latin typeface="Trebuchet MS"/>
                <a:cs typeface="Trebuchet MS"/>
              </a:rPr>
              <a:t>da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215" dirty="0">
                <a:latin typeface="Trebuchet MS"/>
                <a:cs typeface="Trebuchet MS"/>
              </a:rPr>
              <a:t>permettermi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210" dirty="0">
                <a:latin typeface="Trebuchet MS"/>
                <a:cs typeface="Trebuchet MS"/>
              </a:rPr>
              <a:t>di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215" dirty="0">
                <a:latin typeface="Trebuchet MS"/>
                <a:cs typeface="Trebuchet MS"/>
              </a:rPr>
              <a:t>ribattere </a:t>
            </a:r>
            <a:r>
              <a:rPr sz="2000" i="1" spc="-590" dirty="0">
                <a:latin typeface="Trebuchet MS"/>
                <a:cs typeface="Trebuchet MS"/>
              </a:rPr>
              <a:t> </a:t>
            </a:r>
            <a:r>
              <a:rPr sz="2000" i="1" spc="-215" dirty="0">
                <a:latin typeface="Trebuchet MS"/>
                <a:cs typeface="Trebuchet MS"/>
              </a:rPr>
              <a:t>ulteriormente.»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135" y="493735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84455" rIns="0" bIns="0" rtlCol="0">
            <a:spAutoFit/>
          </a:bodyPr>
          <a:lstStyle/>
          <a:p>
            <a:pPr marL="1666875" marR="655955" indent="-1003300">
              <a:lnSpc>
                <a:spcPts val="2590"/>
              </a:lnSpc>
              <a:spcBef>
                <a:spcPts val="665"/>
              </a:spcBef>
            </a:pPr>
            <a:r>
              <a:rPr spc="40" dirty="0"/>
              <a:t>IL</a:t>
            </a:r>
            <a:r>
              <a:rPr spc="325" dirty="0"/>
              <a:t> </a:t>
            </a:r>
            <a:r>
              <a:rPr spc="250" dirty="0"/>
              <a:t>LAVORO</a:t>
            </a:r>
            <a:r>
              <a:rPr spc="330" dirty="0"/>
              <a:t> </a:t>
            </a:r>
            <a:r>
              <a:rPr spc="450" dirty="0"/>
              <a:t>CON</a:t>
            </a:r>
            <a:r>
              <a:rPr spc="330" dirty="0"/>
              <a:t> </a:t>
            </a:r>
            <a:r>
              <a:rPr spc="35" dirty="0"/>
              <a:t>LE</a:t>
            </a:r>
            <a:r>
              <a:rPr spc="330" dirty="0"/>
              <a:t> </a:t>
            </a:r>
            <a:r>
              <a:rPr spc="160" dirty="0"/>
              <a:t>SEDIE</a:t>
            </a:r>
            <a:r>
              <a:rPr spc="330" dirty="0"/>
              <a:t> </a:t>
            </a:r>
            <a:r>
              <a:rPr spc="450" dirty="0"/>
              <a:t>CON</a:t>
            </a:r>
            <a:r>
              <a:rPr spc="330" dirty="0"/>
              <a:t> </a:t>
            </a:r>
            <a:r>
              <a:rPr spc="40" dirty="0"/>
              <a:t>IL</a:t>
            </a:r>
            <a:r>
              <a:rPr spc="325" dirty="0"/>
              <a:t> </a:t>
            </a:r>
            <a:r>
              <a:rPr spc="390" dirty="0"/>
              <a:t>MODE </a:t>
            </a:r>
            <a:r>
              <a:rPr spc="-705" dirty="0"/>
              <a:t> </a:t>
            </a:r>
            <a:r>
              <a:rPr spc="240" dirty="0"/>
              <a:t>GENITORE</a:t>
            </a:r>
            <a:r>
              <a:rPr spc="325" dirty="0"/>
              <a:t> </a:t>
            </a:r>
            <a:r>
              <a:rPr spc="310" dirty="0"/>
              <a:t>DISFUNZIONALE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4740" y="1900428"/>
            <a:ext cx="8843645" cy="3378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Trebuchet MS"/>
                <a:cs typeface="Trebuchet MS"/>
              </a:rPr>
              <a:t>Attenzione:</a:t>
            </a:r>
            <a:r>
              <a:rPr sz="2000" b="1" spc="-260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I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terapeuti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temono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questa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parte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dei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pazienti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Trebuchet MS"/>
                <a:cs typeface="Trebuchet MS"/>
              </a:rPr>
              <a:t>Attenzione:</a:t>
            </a:r>
            <a:r>
              <a:rPr sz="2000" b="1" spc="300" dirty="0">
                <a:latin typeface="Trebuchet MS"/>
                <a:cs typeface="Trebuchet MS"/>
              </a:rPr>
              <a:t> </a:t>
            </a:r>
            <a:r>
              <a:rPr sz="2000" spc="150" dirty="0">
                <a:latin typeface="Trebuchet MS"/>
                <a:cs typeface="Trebuchet MS"/>
              </a:rPr>
              <a:t>A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volte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terapeuti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condividono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gli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stessi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Schemi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con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pazienti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  <a:tab pos="1374775" algn="l"/>
                <a:tab pos="1871980" algn="l"/>
                <a:tab pos="2575560" algn="l"/>
                <a:tab pos="3372485" algn="l"/>
                <a:tab pos="5763260" algn="l"/>
                <a:tab pos="6621145" algn="l"/>
                <a:tab pos="7349490" algn="l"/>
                <a:tab pos="7843520" algn="l"/>
                <a:tab pos="8495665" algn="l"/>
              </a:tabLst>
            </a:pPr>
            <a:r>
              <a:rPr sz="2000" spc="40" dirty="0">
                <a:latin typeface="Trebuchet MS"/>
                <a:cs typeface="Trebuchet MS"/>
              </a:rPr>
              <a:t>R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25" dirty="0">
                <a:latin typeface="Trebuchet MS"/>
                <a:cs typeface="Trebuchet MS"/>
              </a:rPr>
              <a:t>pe</a:t>
            </a:r>
            <a:r>
              <a:rPr sz="2000" spc="-135" dirty="0">
                <a:latin typeface="Trebuchet MS"/>
                <a:cs typeface="Trebuchet MS"/>
              </a:rPr>
              <a:t>te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210" dirty="0">
                <a:latin typeface="Trebuchet MS"/>
                <a:cs typeface="Trebuchet MS"/>
              </a:rPr>
              <a:t>AD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150" dirty="0">
                <a:latin typeface="Trebuchet MS"/>
                <a:cs typeface="Trebuchet MS"/>
              </a:rPr>
              <a:t>A</a:t>
            </a:r>
            <a:r>
              <a:rPr sz="2000" spc="-240" dirty="0">
                <a:latin typeface="Trebuchet MS"/>
                <a:cs typeface="Trebuchet MS"/>
              </a:rPr>
              <a:t>L</a:t>
            </a:r>
            <a:r>
              <a:rPr sz="2000" spc="-155" dirty="0">
                <a:latin typeface="Trebuchet MS"/>
                <a:cs typeface="Trebuchet MS"/>
              </a:rPr>
              <a:t>T</a:t>
            </a:r>
            <a:r>
              <a:rPr sz="2000" spc="150" dirty="0">
                <a:latin typeface="Trebuchet MS"/>
                <a:cs typeface="Trebuchet MS"/>
              </a:rPr>
              <a:t>A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70" dirty="0">
                <a:latin typeface="Trebuchet MS"/>
                <a:cs typeface="Trebuchet MS"/>
              </a:rPr>
              <a:t>V</a:t>
            </a:r>
            <a:r>
              <a:rPr sz="2000" spc="175" dirty="0">
                <a:latin typeface="Trebuchet MS"/>
                <a:cs typeface="Trebuchet MS"/>
              </a:rPr>
              <a:t>O</a:t>
            </a:r>
            <a:r>
              <a:rPr sz="2000" spc="210" dirty="0">
                <a:latin typeface="Trebuchet MS"/>
                <a:cs typeface="Trebuchet MS"/>
              </a:rPr>
              <a:t>C</a:t>
            </a:r>
            <a:r>
              <a:rPr sz="2000" spc="-75" dirty="0">
                <a:latin typeface="Trebuchet MS"/>
                <a:cs typeface="Trebuchet MS"/>
              </a:rPr>
              <a:t>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305" dirty="0">
                <a:latin typeface="Trebuchet MS"/>
                <a:cs typeface="Trebuchet MS"/>
              </a:rPr>
              <a:t>’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180" dirty="0">
                <a:latin typeface="Trebuchet MS"/>
                <a:cs typeface="Trebuchet MS"/>
              </a:rPr>
              <a:t>g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14" dirty="0">
                <a:latin typeface="Trebuchet MS"/>
                <a:cs typeface="Trebuchet MS"/>
              </a:rPr>
              <a:t>ne</a:t>
            </a:r>
            <a:r>
              <a:rPr sz="2000" spc="-300" dirty="0">
                <a:latin typeface="Trebuchet MS"/>
                <a:cs typeface="Trebuchet MS"/>
              </a:rPr>
              <a:t>:</a:t>
            </a:r>
            <a:r>
              <a:rPr sz="2000" spc="275" dirty="0">
                <a:latin typeface="Trebuchet MS"/>
                <a:cs typeface="Trebuchet MS"/>
              </a:rPr>
              <a:t> </a:t>
            </a:r>
            <a:r>
              <a:rPr sz="2000" i="1" spc="-180" dirty="0">
                <a:latin typeface="Trebuchet MS"/>
                <a:cs typeface="Trebuchet MS"/>
              </a:rPr>
              <a:t>«</a:t>
            </a:r>
            <a:r>
              <a:rPr sz="2000" i="1" spc="-340" dirty="0">
                <a:latin typeface="Trebuchet MS"/>
                <a:cs typeface="Trebuchet MS"/>
              </a:rPr>
              <a:t>T</a:t>
            </a:r>
            <a:r>
              <a:rPr sz="2000" i="1" spc="-175" dirty="0">
                <a:latin typeface="Trebuchet MS"/>
                <a:cs typeface="Trebuchet MS"/>
              </a:rPr>
              <a:t>u</a:t>
            </a:r>
            <a:r>
              <a:rPr sz="2000" i="1" dirty="0">
                <a:latin typeface="Trebuchet MS"/>
                <a:cs typeface="Trebuchet MS"/>
              </a:rPr>
              <a:t>	</a:t>
            </a:r>
            <a:r>
              <a:rPr sz="2000" i="1" spc="-185" dirty="0">
                <a:latin typeface="Trebuchet MS"/>
                <a:cs typeface="Trebuchet MS"/>
              </a:rPr>
              <a:t>d</a:t>
            </a:r>
            <a:r>
              <a:rPr sz="2000" i="1" spc="-220" dirty="0">
                <a:latin typeface="Trebuchet MS"/>
                <a:cs typeface="Trebuchet MS"/>
              </a:rPr>
              <a:t>o</a:t>
            </a:r>
            <a:r>
              <a:rPr sz="2000" i="1" spc="-240" dirty="0">
                <a:latin typeface="Trebuchet MS"/>
                <a:cs typeface="Trebuchet MS"/>
              </a:rPr>
              <a:t>v</a:t>
            </a:r>
            <a:r>
              <a:rPr sz="2000" i="1" spc="-229" dirty="0">
                <a:latin typeface="Trebuchet MS"/>
                <a:cs typeface="Trebuchet MS"/>
              </a:rPr>
              <a:t>r</a:t>
            </a:r>
            <a:r>
              <a:rPr sz="2000" i="1" spc="-204" dirty="0">
                <a:latin typeface="Trebuchet MS"/>
                <a:cs typeface="Trebuchet MS"/>
              </a:rPr>
              <a:t>e</a:t>
            </a:r>
            <a:r>
              <a:rPr sz="2000" i="1" spc="-105" dirty="0">
                <a:latin typeface="Trebuchet MS"/>
                <a:cs typeface="Trebuchet MS"/>
              </a:rPr>
              <a:t>s</a:t>
            </a:r>
            <a:r>
              <a:rPr sz="2000" i="1" spc="-280" dirty="0">
                <a:latin typeface="Trebuchet MS"/>
                <a:cs typeface="Trebuchet MS"/>
              </a:rPr>
              <a:t>t</a:t>
            </a:r>
            <a:r>
              <a:rPr sz="2000" i="1" spc="-240" dirty="0">
                <a:latin typeface="Trebuchet MS"/>
                <a:cs typeface="Trebuchet MS"/>
              </a:rPr>
              <a:t>i</a:t>
            </a:r>
            <a:r>
              <a:rPr sz="2000" i="1" dirty="0">
                <a:latin typeface="Trebuchet MS"/>
                <a:cs typeface="Trebuchet MS"/>
              </a:rPr>
              <a:t>	</a:t>
            </a:r>
            <a:r>
              <a:rPr sz="2000" i="1" spc="-180" dirty="0">
                <a:latin typeface="Trebuchet MS"/>
                <a:cs typeface="Trebuchet MS"/>
              </a:rPr>
              <a:t>e</a:t>
            </a:r>
            <a:r>
              <a:rPr sz="2000" i="1" spc="-125" dirty="0">
                <a:latin typeface="Trebuchet MS"/>
                <a:cs typeface="Trebuchet MS"/>
              </a:rPr>
              <a:t>s</a:t>
            </a:r>
            <a:r>
              <a:rPr sz="2000" i="1" spc="-100" dirty="0">
                <a:latin typeface="Trebuchet MS"/>
                <a:cs typeface="Trebuchet MS"/>
              </a:rPr>
              <a:t>s</a:t>
            </a:r>
            <a:r>
              <a:rPr sz="2000" i="1" spc="-235" dirty="0">
                <a:latin typeface="Trebuchet MS"/>
                <a:cs typeface="Trebuchet MS"/>
              </a:rPr>
              <a:t>e</a:t>
            </a:r>
            <a:r>
              <a:rPr sz="2000" i="1" spc="-204" dirty="0">
                <a:latin typeface="Trebuchet MS"/>
                <a:cs typeface="Trebuchet MS"/>
              </a:rPr>
              <a:t>r</a:t>
            </a:r>
            <a:r>
              <a:rPr sz="2000" i="1" spc="-200" dirty="0">
                <a:latin typeface="Trebuchet MS"/>
                <a:cs typeface="Trebuchet MS"/>
              </a:rPr>
              <a:t>e</a:t>
            </a:r>
            <a:r>
              <a:rPr sz="2000" i="1" dirty="0">
                <a:latin typeface="Trebuchet MS"/>
                <a:cs typeface="Trebuchet MS"/>
              </a:rPr>
              <a:t>	</a:t>
            </a:r>
            <a:r>
              <a:rPr sz="2000" i="1" spc="-155" dirty="0">
                <a:latin typeface="Trebuchet MS"/>
                <a:cs typeface="Trebuchet MS"/>
              </a:rPr>
              <a:t>un</a:t>
            </a:r>
            <a:r>
              <a:rPr sz="2000" i="1" spc="-145" dirty="0">
                <a:latin typeface="Trebuchet MS"/>
                <a:cs typeface="Trebuchet MS"/>
              </a:rPr>
              <a:t>a</a:t>
            </a:r>
            <a:r>
              <a:rPr sz="2000" i="1" dirty="0">
                <a:latin typeface="Trebuchet MS"/>
                <a:cs typeface="Trebuchet MS"/>
              </a:rPr>
              <a:t>	</a:t>
            </a:r>
            <a:r>
              <a:rPr sz="2000" i="1" spc="-140" dirty="0">
                <a:latin typeface="Trebuchet MS"/>
                <a:cs typeface="Trebuchet MS"/>
              </a:rPr>
              <a:t>p</a:t>
            </a:r>
            <a:r>
              <a:rPr sz="2000" i="1" spc="-125" dirty="0">
                <a:latin typeface="Trebuchet MS"/>
                <a:cs typeface="Trebuchet MS"/>
              </a:rPr>
              <a:t>a</a:t>
            </a:r>
            <a:r>
              <a:rPr sz="2000" i="1" spc="-135" dirty="0">
                <a:latin typeface="Trebuchet MS"/>
                <a:cs typeface="Trebuchet MS"/>
              </a:rPr>
              <a:t>r</a:t>
            </a:r>
            <a:r>
              <a:rPr sz="2000" i="1" spc="-280" dirty="0">
                <a:latin typeface="Trebuchet MS"/>
                <a:cs typeface="Trebuchet MS"/>
              </a:rPr>
              <a:t>t</a:t>
            </a:r>
            <a:r>
              <a:rPr sz="2000" i="1" spc="-200" dirty="0">
                <a:latin typeface="Trebuchet MS"/>
                <a:cs typeface="Trebuchet MS"/>
              </a:rPr>
              <a:t>e</a:t>
            </a:r>
            <a:r>
              <a:rPr sz="2000" i="1" dirty="0">
                <a:latin typeface="Trebuchet MS"/>
                <a:cs typeface="Trebuchet MS"/>
              </a:rPr>
              <a:t>	</a:t>
            </a:r>
            <a:r>
              <a:rPr sz="2000" i="1" spc="-105" dirty="0">
                <a:latin typeface="Trebuchet MS"/>
                <a:cs typeface="Trebuchet MS"/>
              </a:rPr>
              <a:t>c</a:t>
            </a:r>
            <a:r>
              <a:rPr sz="2000" i="1" spc="-185" dirty="0">
                <a:latin typeface="Trebuchet MS"/>
                <a:cs typeface="Trebuchet MS"/>
              </a:rPr>
              <a:t>h</a:t>
            </a:r>
            <a:r>
              <a:rPr sz="2000" i="1" spc="-145" dirty="0">
                <a:latin typeface="Trebuchet MS"/>
                <a:cs typeface="Trebuchet MS"/>
              </a:rPr>
              <a:t>e  </a:t>
            </a:r>
            <a:r>
              <a:rPr sz="2000" i="1" spc="-170" dirty="0">
                <a:latin typeface="Trebuchet MS"/>
                <a:cs typeface="Trebuchet MS"/>
              </a:rPr>
              <a:t>funziona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80" dirty="0">
                <a:latin typeface="Trebuchet MS"/>
                <a:cs typeface="Trebuchet MS"/>
              </a:rPr>
              <a:t>come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70" dirty="0">
                <a:latin typeface="Trebuchet MS"/>
                <a:cs typeface="Trebuchet MS"/>
              </a:rPr>
              <a:t>un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75" dirty="0">
                <a:latin typeface="Trebuchet MS"/>
                <a:cs typeface="Trebuchet MS"/>
              </a:rPr>
              <a:t>buon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10" dirty="0">
                <a:latin typeface="Trebuchet MS"/>
                <a:cs typeface="Trebuchet MS"/>
              </a:rPr>
              <a:t>genitore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95" dirty="0">
                <a:latin typeface="Trebuchet MS"/>
                <a:cs typeface="Trebuchet MS"/>
              </a:rPr>
              <a:t>interiorizzato.»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105" dirty="0">
                <a:latin typeface="Trebuchet MS"/>
                <a:cs typeface="Trebuchet MS"/>
              </a:rPr>
              <a:t>Smascherare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l’azione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35" dirty="0">
                <a:latin typeface="Trebuchet MS"/>
                <a:cs typeface="Trebuchet MS"/>
              </a:rPr>
              <a:t>PRIMA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195" dirty="0">
                <a:latin typeface="Trebuchet MS"/>
                <a:cs typeface="Trebuchet MS"/>
              </a:rPr>
              <a:t>DOPO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l’emissione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comportamento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105" dirty="0">
                <a:latin typeface="Trebuchet MS"/>
                <a:cs typeface="Trebuchet MS"/>
              </a:rPr>
              <a:t>Il</a:t>
            </a:r>
            <a:r>
              <a:rPr sz="2000" spc="100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</a:t>
            </a:r>
            <a:r>
              <a:rPr sz="2000" spc="11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Bambino</a:t>
            </a:r>
            <a:r>
              <a:rPr sz="2000" spc="10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ha</a:t>
            </a:r>
            <a:r>
              <a:rPr sz="2000" spc="100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bisogno</a:t>
            </a:r>
            <a:r>
              <a:rPr sz="2000" spc="10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10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sentire</a:t>
            </a:r>
            <a:r>
              <a:rPr sz="2000" spc="11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che</a:t>
            </a:r>
            <a:r>
              <a:rPr sz="2000" spc="11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10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terapeuta</a:t>
            </a:r>
            <a:r>
              <a:rPr sz="2000" spc="10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è</a:t>
            </a:r>
            <a:r>
              <a:rPr sz="2000" spc="11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sufficientemente</a:t>
            </a:r>
            <a:r>
              <a:rPr sz="2000" spc="11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fermo </a:t>
            </a:r>
            <a:r>
              <a:rPr sz="2000" spc="-58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d</a:t>
            </a:r>
            <a:r>
              <a:rPr sz="2000" spc="-145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80" dirty="0">
                <a:latin typeface="Trebuchet MS"/>
                <a:cs typeface="Trebuchet MS"/>
              </a:rPr>
              <a:t>u</a:t>
            </a:r>
            <a:r>
              <a:rPr sz="2000" spc="-55" dirty="0">
                <a:latin typeface="Trebuchet MS"/>
                <a:cs typeface="Trebuchet MS"/>
              </a:rPr>
              <a:t>s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95" dirty="0">
                <a:latin typeface="Trebuchet MS"/>
                <a:cs typeface="Trebuchet MS"/>
              </a:rPr>
              <a:t>M</a:t>
            </a:r>
            <a:r>
              <a:rPr sz="2000" spc="65" dirty="0">
                <a:latin typeface="Trebuchet MS"/>
                <a:cs typeface="Trebuchet MS"/>
              </a:rPr>
              <a:t>o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114" dirty="0">
                <a:latin typeface="Trebuchet MS"/>
                <a:cs typeface="Trebuchet MS"/>
              </a:rPr>
              <a:t>G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50" dirty="0">
                <a:latin typeface="Trebuchet MS"/>
                <a:cs typeface="Trebuchet MS"/>
              </a:rPr>
              <a:t>n</a:t>
            </a:r>
            <a:r>
              <a:rPr sz="2000" spc="-85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95" dirty="0">
                <a:latin typeface="Trebuchet MS"/>
                <a:cs typeface="Trebuchet MS"/>
              </a:rPr>
              <a:t>D</a:t>
            </a:r>
            <a:r>
              <a:rPr sz="2000" spc="35" dirty="0">
                <a:latin typeface="Trebuchet MS"/>
                <a:cs typeface="Trebuchet MS"/>
              </a:rPr>
              <a:t>i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35" dirty="0">
                <a:latin typeface="Trebuchet MS"/>
                <a:cs typeface="Trebuchet MS"/>
              </a:rPr>
              <a:t>funz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50" dirty="0">
                <a:latin typeface="Trebuchet MS"/>
                <a:cs typeface="Trebuchet MS"/>
              </a:rPr>
              <a:t>na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135" y="493735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84455" rIns="0" bIns="0" rtlCol="0">
            <a:spAutoFit/>
          </a:bodyPr>
          <a:lstStyle/>
          <a:p>
            <a:pPr marL="1666875" marR="655955" indent="-1003300">
              <a:lnSpc>
                <a:spcPts val="2590"/>
              </a:lnSpc>
              <a:spcBef>
                <a:spcPts val="665"/>
              </a:spcBef>
            </a:pPr>
            <a:r>
              <a:rPr spc="40" dirty="0"/>
              <a:t>IL</a:t>
            </a:r>
            <a:r>
              <a:rPr spc="325" dirty="0"/>
              <a:t> </a:t>
            </a:r>
            <a:r>
              <a:rPr spc="250" dirty="0"/>
              <a:t>LAVORO</a:t>
            </a:r>
            <a:r>
              <a:rPr spc="330" dirty="0"/>
              <a:t> </a:t>
            </a:r>
            <a:r>
              <a:rPr spc="450" dirty="0"/>
              <a:t>CON</a:t>
            </a:r>
            <a:r>
              <a:rPr spc="330" dirty="0"/>
              <a:t> </a:t>
            </a:r>
            <a:r>
              <a:rPr spc="35" dirty="0"/>
              <a:t>LE</a:t>
            </a:r>
            <a:r>
              <a:rPr spc="330" dirty="0"/>
              <a:t> </a:t>
            </a:r>
            <a:r>
              <a:rPr spc="160" dirty="0"/>
              <a:t>SEDIE</a:t>
            </a:r>
            <a:r>
              <a:rPr spc="330" dirty="0"/>
              <a:t> </a:t>
            </a:r>
            <a:r>
              <a:rPr spc="450" dirty="0"/>
              <a:t>CON</a:t>
            </a:r>
            <a:r>
              <a:rPr spc="330" dirty="0"/>
              <a:t> </a:t>
            </a:r>
            <a:r>
              <a:rPr spc="40" dirty="0"/>
              <a:t>IL</a:t>
            </a:r>
            <a:r>
              <a:rPr spc="325" dirty="0"/>
              <a:t> </a:t>
            </a:r>
            <a:r>
              <a:rPr spc="390" dirty="0"/>
              <a:t>MODE </a:t>
            </a:r>
            <a:r>
              <a:rPr spc="-705" dirty="0"/>
              <a:t> </a:t>
            </a:r>
            <a:r>
              <a:rPr spc="240" dirty="0"/>
              <a:t>GENITORE</a:t>
            </a:r>
            <a:r>
              <a:rPr spc="325" dirty="0"/>
              <a:t> </a:t>
            </a:r>
            <a:r>
              <a:rPr spc="310" dirty="0"/>
              <a:t>DISFUNZIONALE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4740" y="1900428"/>
            <a:ext cx="8843645" cy="3073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110" dirty="0">
                <a:latin typeface="Trebuchet MS"/>
                <a:cs typeface="Trebuchet MS"/>
              </a:rPr>
              <a:t>Percepire </a:t>
            </a:r>
            <a:r>
              <a:rPr sz="2000" spc="-180" dirty="0">
                <a:latin typeface="Trebuchet MS"/>
                <a:cs typeface="Trebuchet MS"/>
              </a:rPr>
              <a:t>la </a:t>
            </a:r>
            <a:r>
              <a:rPr sz="2000" spc="-130" dirty="0">
                <a:latin typeface="Trebuchet MS"/>
                <a:cs typeface="Trebuchet MS"/>
              </a:rPr>
              <a:t>rabbia </a:t>
            </a:r>
            <a:r>
              <a:rPr sz="2000" spc="-125" dirty="0">
                <a:latin typeface="Trebuchet MS"/>
                <a:cs typeface="Trebuchet MS"/>
              </a:rPr>
              <a:t>del </a:t>
            </a:r>
            <a:r>
              <a:rPr sz="2000" spc="-130" dirty="0">
                <a:latin typeface="Trebuchet MS"/>
                <a:cs typeface="Trebuchet MS"/>
              </a:rPr>
              <a:t>terapeuta </a:t>
            </a:r>
            <a:r>
              <a:rPr sz="2000" spc="-155" dirty="0">
                <a:latin typeface="Trebuchet MS"/>
                <a:cs typeface="Trebuchet MS"/>
              </a:rPr>
              <a:t>aiuta </a:t>
            </a:r>
            <a:r>
              <a:rPr sz="2000" spc="-145" dirty="0">
                <a:latin typeface="Trebuchet MS"/>
                <a:cs typeface="Trebuchet MS"/>
              </a:rPr>
              <a:t>il </a:t>
            </a:r>
            <a:r>
              <a:rPr sz="2000" spc="-135" dirty="0">
                <a:latin typeface="Trebuchet MS"/>
                <a:cs typeface="Trebuchet MS"/>
              </a:rPr>
              <a:t>paziente </a:t>
            </a:r>
            <a:r>
              <a:rPr sz="2000" spc="-200" dirty="0">
                <a:latin typeface="Trebuchet MS"/>
                <a:cs typeface="Trebuchet MS"/>
              </a:rPr>
              <a:t>a </a:t>
            </a:r>
            <a:r>
              <a:rPr sz="2000" spc="-114" dirty="0">
                <a:latin typeface="Trebuchet MS"/>
                <a:cs typeface="Trebuchet MS"/>
              </a:rPr>
              <a:t>integrare </a:t>
            </a:r>
            <a:r>
              <a:rPr sz="2000" spc="-120" dirty="0">
                <a:latin typeface="Trebuchet MS"/>
                <a:cs typeface="Trebuchet MS"/>
              </a:rPr>
              <a:t>emotivamente </a:t>
            </a:r>
            <a:r>
              <a:rPr sz="2000" spc="-105" dirty="0">
                <a:latin typeface="Trebuchet MS"/>
                <a:cs typeface="Trebuchet MS"/>
              </a:rPr>
              <a:t>quello </a:t>
            </a:r>
            <a:r>
              <a:rPr sz="2000" spc="-10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14" dirty="0">
                <a:latin typeface="Trebuchet MS"/>
                <a:cs typeface="Trebuchet MS"/>
              </a:rPr>
              <a:t>he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50" dirty="0">
                <a:latin typeface="Trebuchet MS"/>
                <a:cs typeface="Trebuchet MS"/>
              </a:rPr>
              <a:t>n</a:t>
            </a:r>
            <a:r>
              <a:rPr sz="2000" spc="-85" dirty="0">
                <a:latin typeface="Trebuchet MS"/>
                <a:cs typeface="Trebuchet MS"/>
              </a:rPr>
              <a:t>i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a</a:t>
            </a:r>
            <a:r>
              <a:rPr sz="2000" spc="-155" dirty="0">
                <a:latin typeface="Trebuchet MS"/>
                <a:cs typeface="Trebuchet MS"/>
              </a:rPr>
              <a:t>d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225" dirty="0">
                <a:latin typeface="Trebuchet MS"/>
                <a:cs typeface="Trebuchet MS"/>
              </a:rPr>
              <a:t>a</a:t>
            </a:r>
            <a:r>
              <a:rPr sz="2000" spc="-80" dirty="0">
                <a:latin typeface="Trebuchet MS"/>
                <a:cs typeface="Trebuchet MS"/>
              </a:rPr>
              <a:t>pp</a:t>
            </a:r>
            <a:r>
              <a:rPr sz="2000" spc="-10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60" dirty="0">
                <a:latin typeface="Trebuchet MS"/>
                <a:cs typeface="Trebuchet MS"/>
              </a:rPr>
              <a:t>g</a:t>
            </a:r>
            <a:r>
              <a:rPr sz="2000" spc="-150" dirty="0">
                <a:latin typeface="Trebuchet MS"/>
                <a:cs typeface="Trebuchet MS"/>
              </a:rPr>
              <a:t>n</a:t>
            </a:r>
            <a:r>
              <a:rPr sz="2000" spc="-85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10" dirty="0">
                <a:latin typeface="Trebuchet MS"/>
                <a:cs typeface="Trebuchet MS"/>
              </a:rPr>
              <a:t>v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45" dirty="0">
                <a:latin typeface="Trebuchet MS"/>
                <a:cs typeface="Trebuchet MS"/>
              </a:rPr>
              <a:t>Con </a:t>
            </a:r>
            <a:r>
              <a:rPr sz="2000" spc="-135" dirty="0">
                <a:latin typeface="Trebuchet MS"/>
                <a:cs typeface="Trebuchet MS"/>
              </a:rPr>
              <a:t>alcuni </a:t>
            </a:r>
            <a:r>
              <a:rPr sz="2000" spc="-15" dirty="0">
                <a:latin typeface="Trebuchet MS"/>
                <a:cs typeface="Trebuchet MS"/>
              </a:rPr>
              <a:t>Mode </a:t>
            </a:r>
            <a:r>
              <a:rPr sz="2000" spc="-65" dirty="0">
                <a:latin typeface="Trebuchet MS"/>
                <a:cs typeface="Trebuchet MS"/>
              </a:rPr>
              <a:t>Genitore </a:t>
            </a:r>
            <a:r>
              <a:rPr sz="2000" spc="-90" dirty="0">
                <a:latin typeface="Trebuchet MS"/>
                <a:cs typeface="Trebuchet MS"/>
              </a:rPr>
              <a:t>Disfunzionale </a:t>
            </a:r>
            <a:r>
              <a:rPr sz="2000" spc="-120" dirty="0">
                <a:latin typeface="Trebuchet MS"/>
                <a:cs typeface="Trebuchet MS"/>
              </a:rPr>
              <a:t>parlare </a:t>
            </a:r>
            <a:r>
              <a:rPr sz="2000" spc="-135" dirty="0">
                <a:latin typeface="Trebuchet MS"/>
                <a:cs typeface="Trebuchet MS"/>
              </a:rPr>
              <a:t>delle </a:t>
            </a:r>
            <a:r>
              <a:rPr sz="2000" spc="-150" dirty="0">
                <a:latin typeface="Trebuchet MS"/>
                <a:cs typeface="Trebuchet MS"/>
              </a:rPr>
              <a:t>qualità della </a:t>
            </a:r>
            <a:r>
              <a:rPr sz="2000" spc="-105" dirty="0">
                <a:latin typeface="Trebuchet MS"/>
                <a:cs typeface="Trebuchet MS"/>
              </a:rPr>
              <a:t>Parte </a:t>
            </a:r>
            <a:r>
              <a:rPr sz="2000" spc="-130" dirty="0">
                <a:latin typeface="Trebuchet MS"/>
                <a:cs typeface="Trebuchet MS"/>
              </a:rPr>
              <a:t>Bambina 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135" dirty="0">
                <a:latin typeface="Trebuchet MS"/>
                <a:cs typeface="Trebuchet MS"/>
              </a:rPr>
              <a:t>autenticamente </a:t>
            </a:r>
            <a:r>
              <a:rPr sz="2000" spc="-90" dirty="0">
                <a:latin typeface="Trebuchet MS"/>
                <a:cs typeface="Trebuchet MS"/>
              </a:rPr>
              <a:t>toccano </a:t>
            </a:r>
            <a:r>
              <a:rPr sz="2000" spc="-145" dirty="0">
                <a:latin typeface="Trebuchet MS"/>
                <a:cs typeface="Trebuchet MS"/>
              </a:rPr>
              <a:t>il </a:t>
            </a:r>
            <a:r>
              <a:rPr sz="2000" spc="-130" dirty="0">
                <a:latin typeface="Trebuchet MS"/>
                <a:cs typeface="Trebuchet MS"/>
              </a:rPr>
              <a:t>terapeuta </a:t>
            </a:r>
            <a:r>
              <a:rPr sz="2000" spc="-60" dirty="0">
                <a:latin typeface="Trebuchet MS"/>
                <a:cs typeface="Trebuchet MS"/>
              </a:rPr>
              <a:t>può </a:t>
            </a:r>
            <a:r>
              <a:rPr sz="2000" spc="-90" dirty="0">
                <a:latin typeface="Trebuchet MS"/>
                <a:cs typeface="Trebuchet MS"/>
              </a:rPr>
              <a:t>essere </a:t>
            </a:r>
            <a:r>
              <a:rPr sz="2000" spc="-114" dirty="0">
                <a:latin typeface="Trebuchet MS"/>
                <a:cs typeface="Trebuchet MS"/>
              </a:rPr>
              <a:t>più </a:t>
            </a:r>
            <a:r>
              <a:rPr sz="2000" spc="-170" dirty="0">
                <a:latin typeface="Trebuchet MS"/>
                <a:cs typeface="Trebuchet MS"/>
              </a:rPr>
              <a:t>efficace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130" dirty="0">
                <a:latin typeface="Trebuchet MS"/>
                <a:cs typeface="Trebuchet MS"/>
              </a:rPr>
              <a:t>un’azione </a:t>
            </a:r>
            <a:r>
              <a:rPr sz="2000" spc="-110" dirty="0">
                <a:latin typeface="Trebuchet MS"/>
                <a:cs typeface="Trebuchet MS"/>
              </a:rPr>
              <a:t>di </a:t>
            </a:r>
            <a:r>
              <a:rPr sz="2000" spc="-105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contrasto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diretto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60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due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modi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per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concludere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l’azione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con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Genitore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Disfunzionale:</a:t>
            </a:r>
            <a:endParaRPr sz="2000">
              <a:latin typeface="Trebuchet MS"/>
              <a:cs typeface="Trebuchet MS"/>
            </a:endParaRPr>
          </a:p>
          <a:p>
            <a:pPr marL="588645" lvl="1" indent="-227329">
              <a:lnSpc>
                <a:spcPct val="100000"/>
              </a:lnSpc>
              <a:buAutoNum type="arabicPeriod"/>
              <a:tabLst>
                <a:tab pos="589280" algn="l"/>
              </a:tabLst>
            </a:pPr>
            <a:r>
              <a:rPr sz="2000" spc="-105" dirty="0">
                <a:latin typeface="Trebuchet MS"/>
                <a:cs typeface="Trebuchet MS"/>
              </a:rPr>
              <a:t>Il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05" dirty="0">
                <a:latin typeface="Trebuchet MS"/>
                <a:cs typeface="Trebuchet MS"/>
              </a:rPr>
              <a:t>nz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30" dirty="0">
                <a:latin typeface="Trebuchet MS"/>
                <a:cs typeface="Trebuchet MS"/>
              </a:rPr>
              <a:t>o</a:t>
            </a:r>
            <a:endParaRPr sz="2000">
              <a:latin typeface="Trebuchet MS"/>
              <a:cs typeface="Trebuchet MS"/>
            </a:endParaRPr>
          </a:p>
          <a:p>
            <a:pPr marL="588645" lvl="1" indent="-227329">
              <a:lnSpc>
                <a:spcPct val="100000"/>
              </a:lnSpc>
              <a:buAutoNum type="arabicPeriod"/>
              <a:tabLst>
                <a:tab pos="589280" algn="l"/>
              </a:tabLst>
            </a:pPr>
            <a:r>
              <a:rPr sz="2000" spc="140" dirty="0">
                <a:latin typeface="Trebuchet MS"/>
                <a:cs typeface="Trebuchet MS"/>
              </a:rPr>
              <a:t>M</a:t>
            </a:r>
            <a:r>
              <a:rPr sz="2000" spc="-135" dirty="0">
                <a:latin typeface="Trebuchet MS"/>
                <a:cs typeface="Trebuchet MS"/>
              </a:rPr>
              <a:t>et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45" dirty="0">
                <a:latin typeface="Trebuchet MS"/>
                <a:cs typeface="Trebuchet MS"/>
              </a:rPr>
              <a:t>m</a:t>
            </a:r>
            <a:r>
              <a:rPr sz="2000" spc="-130" dirty="0">
                <a:latin typeface="Trebuchet MS"/>
                <a:cs typeface="Trebuchet MS"/>
              </a:rPr>
              <a:t>un</a:t>
            </a:r>
            <a:r>
              <a:rPr sz="2000" spc="-75" dirty="0">
                <a:latin typeface="Trebuchet MS"/>
                <a:cs typeface="Trebuchet MS"/>
              </a:rPr>
              <a:t>i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b</a:t>
            </a:r>
            <a:r>
              <a:rPr sz="2000" spc="-160" dirty="0">
                <a:latin typeface="Trebuchet MS"/>
                <a:cs typeface="Trebuchet MS"/>
              </a:rPr>
              <a:t>a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135" y="493735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84455" rIns="0" bIns="0" rtlCol="0">
            <a:spAutoFit/>
          </a:bodyPr>
          <a:lstStyle/>
          <a:p>
            <a:pPr marL="1666875" marR="655955" indent="-1003300">
              <a:lnSpc>
                <a:spcPts val="2590"/>
              </a:lnSpc>
              <a:spcBef>
                <a:spcPts val="665"/>
              </a:spcBef>
            </a:pPr>
            <a:r>
              <a:rPr spc="40" dirty="0"/>
              <a:t>IL</a:t>
            </a:r>
            <a:r>
              <a:rPr spc="325" dirty="0"/>
              <a:t> </a:t>
            </a:r>
            <a:r>
              <a:rPr spc="250" dirty="0"/>
              <a:t>LAVORO</a:t>
            </a:r>
            <a:r>
              <a:rPr spc="330" dirty="0"/>
              <a:t> </a:t>
            </a:r>
            <a:r>
              <a:rPr spc="450" dirty="0"/>
              <a:t>CON</a:t>
            </a:r>
            <a:r>
              <a:rPr spc="330" dirty="0"/>
              <a:t> </a:t>
            </a:r>
            <a:r>
              <a:rPr spc="35" dirty="0"/>
              <a:t>LE</a:t>
            </a:r>
            <a:r>
              <a:rPr spc="330" dirty="0"/>
              <a:t> </a:t>
            </a:r>
            <a:r>
              <a:rPr spc="160" dirty="0"/>
              <a:t>SEDIE</a:t>
            </a:r>
            <a:r>
              <a:rPr spc="330" dirty="0"/>
              <a:t> </a:t>
            </a:r>
            <a:r>
              <a:rPr spc="450" dirty="0"/>
              <a:t>CON</a:t>
            </a:r>
            <a:r>
              <a:rPr spc="330" dirty="0"/>
              <a:t> </a:t>
            </a:r>
            <a:r>
              <a:rPr spc="40" dirty="0"/>
              <a:t>IL</a:t>
            </a:r>
            <a:r>
              <a:rPr spc="325" dirty="0"/>
              <a:t> </a:t>
            </a:r>
            <a:r>
              <a:rPr spc="390" dirty="0"/>
              <a:t>MODE </a:t>
            </a:r>
            <a:r>
              <a:rPr spc="-705" dirty="0"/>
              <a:t> </a:t>
            </a:r>
            <a:r>
              <a:rPr spc="240" dirty="0"/>
              <a:t>GENITORE</a:t>
            </a:r>
            <a:r>
              <a:rPr spc="325" dirty="0"/>
              <a:t> </a:t>
            </a:r>
            <a:r>
              <a:rPr spc="310" dirty="0"/>
              <a:t>DISFUNZIONALE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4740" y="1900428"/>
            <a:ext cx="8843010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50" dirty="0">
                <a:latin typeface="Trebuchet MS"/>
                <a:cs typeface="Trebuchet MS"/>
              </a:rPr>
              <a:t>Dopo </a:t>
            </a:r>
            <a:r>
              <a:rPr sz="2000" spc="-135" dirty="0">
                <a:latin typeface="Trebuchet MS"/>
                <a:cs typeface="Trebuchet MS"/>
              </a:rPr>
              <a:t>aver </a:t>
            </a:r>
            <a:r>
              <a:rPr sz="2000" spc="-110" dirty="0">
                <a:latin typeface="Trebuchet MS"/>
                <a:cs typeface="Trebuchet MS"/>
              </a:rPr>
              <a:t>bandito </a:t>
            </a:r>
            <a:r>
              <a:rPr sz="2000" spc="-145" dirty="0">
                <a:latin typeface="Trebuchet MS"/>
                <a:cs typeface="Trebuchet MS"/>
              </a:rPr>
              <a:t>il </a:t>
            </a:r>
            <a:r>
              <a:rPr sz="2000" spc="-15" dirty="0">
                <a:latin typeface="Trebuchet MS"/>
                <a:cs typeface="Trebuchet MS"/>
              </a:rPr>
              <a:t>Mode </a:t>
            </a:r>
            <a:r>
              <a:rPr sz="2000" spc="-65" dirty="0">
                <a:latin typeface="Trebuchet MS"/>
                <a:cs typeface="Trebuchet MS"/>
              </a:rPr>
              <a:t>Genitore </a:t>
            </a:r>
            <a:r>
              <a:rPr sz="2000" spc="-100" dirty="0">
                <a:latin typeface="Trebuchet MS"/>
                <a:cs typeface="Trebuchet MS"/>
              </a:rPr>
              <a:t>Disfunzionale, </a:t>
            </a:r>
            <a:r>
              <a:rPr sz="2000" spc="-110" dirty="0">
                <a:latin typeface="Trebuchet MS"/>
                <a:cs typeface="Trebuchet MS"/>
              </a:rPr>
              <a:t>chiedere </a:t>
            </a:r>
            <a:r>
              <a:rPr sz="2000" spc="-180" dirty="0">
                <a:latin typeface="Trebuchet MS"/>
                <a:cs typeface="Trebuchet MS"/>
              </a:rPr>
              <a:t>al</a:t>
            </a:r>
            <a:r>
              <a:rPr sz="2000" spc="-175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 </a:t>
            </a:r>
            <a:r>
              <a:rPr sz="2000" spc="-95" dirty="0">
                <a:latin typeface="Trebuchet MS"/>
                <a:cs typeface="Trebuchet MS"/>
              </a:rPr>
              <a:t>Bambino </a:t>
            </a:r>
            <a:r>
              <a:rPr sz="2000" spc="-90" dirty="0">
                <a:latin typeface="Trebuchet MS"/>
                <a:cs typeface="Trebuchet MS"/>
              </a:rPr>
              <a:t> come</a:t>
            </a:r>
            <a:r>
              <a:rPr sz="2000" spc="-85" dirty="0">
                <a:latin typeface="Trebuchet MS"/>
                <a:cs typeface="Trebuchet MS"/>
              </a:rPr>
              <a:t> </a:t>
            </a:r>
            <a:r>
              <a:rPr sz="2000" spc="-190" dirty="0">
                <a:latin typeface="Trebuchet MS"/>
                <a:cs typeface="Trebuchet MS"/>
              </a:rPr>
              <a:t>l’ha</a:t>
            </a:r>
            <a:r>
              <a:rPr sz="2000" spc="-18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fatto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sentire</a:t>
            </a:r>
            <a:r>
              <a:rPr sz="2000" spc="-9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quello</a:t>
            </a:r>
            <a:r>
              <a:rPr sz="2000" spc="-10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che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noi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abbiamo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detto</a:t>
            </a:r>
            <a:r>
              <a:rPr sz="2000" spc="-90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al</a:t>
            </a:r>
            <a:r>
              <a:rPr sz="2000" spc="-175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Genitore 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Disfunzionale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90" dirty="0">
                <a:latin typeface="Trebuchet MS"/>
                <a:cs typeface="Trebuchet MS"/>
              </a:rPr>
              <a:t>Attivare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Reparenting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attraverso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le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i="1" spc="-195" dirty="0">
                <a:latin typeface="Trebuchet MS"/>
                <a:cs typeface="Trebuchet MS"/>
              </a:rPr>
              <a:t>frasi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04" dirty="0">
                <a:latin typeface="Trebuchet MS"/>
                <a:cs typeface="Trebuchet MS"/>
              </a:rPr>
              <a:t>antidoto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55" dirty="0">
                <a:latin typeface="Trebuchet MS"/>
                <a:cs typeface="Trebuchet MS"/>
              </a:rPr>
              <a:t>Monitorare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la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penetranza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Reparenting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210" dirty="0">
                <a:latin typeface="Trebuchet MS"/>
                <a:cs typeface="Trebuchet MS"/>
              </a:rPr>
              <a:t>C</a:t>
            </a:r>
            <a:r>
              <a:rPr sz="2000" spc="-150" dirty="0">
                <a:latin typeface="Trebuchet MS"/>
                <a:cs typeface="Trebuchet MS"/>
              </a:rPr>
              <a:t>h</a:t>
            </a:r>
            <a:r>
              <a:rPr sz="2000" spc="-85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260" dirty="0">
                <a:latin typeface="Trebuchet MS"/>
                <a:cs typeface="Trebuchet MS"/>
              </a:rPr>
              <a:t>f</a:t>
            </a:r>
            <a:r>
              <a:rPr sz="2000" spc="-135" dirty="0">
                <a:latin typeface="Trebuchet MS"/>
                <a:cs typeface="Trebuchet MS"/>
              </a:rPr>
              <a:t>ee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165" dirty="0">
                <a:latin typeface="Trebuchet MS"/>
                <a:cs typeface="Trebuchet MS"/>
              </a:rPr>
              <a:t>b</a:t>
            </a:r>
            <a:r>
              <a:rPr sz="2000" spc="-160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55" dirty="0">
                <a:latin typeface="Trebuchet MS"/>
                <a:cs typeface="Trebuchet MS"/>
              </a:rPr>
              <a:t>k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e</a:t>
            </a:r>
            <a:r>
              <a:rPr sz="2000" spc="-160" dirty="0">
                <a:latin typeface="Trebuchet MS"/>
                <a:cs typeface="Trebuchet MS"/>
              </a:rPr>
              <a:t>m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50" dirty="0">
                <a:latin typeface="Trebuchet MS"/>
                <a:cs typeface="Trebuchet MS"/>
              </a:rPr>
              <a:t>v</a:t>
            </a:r>
            <a:r>
              <a:rPr sz="2000" spc="30" dirty="0">
                <a:latin typeface="Trebuchet MS"/>
                <a:cs typeface="Trebuchet MS"/>
              </a:rPr>
              <a:t>o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31135" y="309093"/>
            <a:ext cx="7729855" cy="1029969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663575" marR="655955" algn="ctr">
              <a:lnSpc>
                <a:spcPts val="2590"/>
              </a:lnSpc>
              <a:spcBef>
                <a:spcPts val="100"/>
              </a:spcBef>
            </a:pPr>
            <a:r>
              <a:rPr sz="2400" spc="40" dirty="0">
                <a:solidFill>
                  <a:srgbClr val="262626"/>
                </a:solidFill>
                <a:latin typeface="Trebuchet MS"/>
                <a:cs typeface="Trebuchet MS"/>
              </a:rPr>
              <a:t>IL</a:t>
            </a:r>
            <a:r>
              <a:rPr sz="2400" spc="325" dirty="0">
                <a:solidFill>
                  <a:srgbClr val="262626"/>
                </a:solidFill>
                <a:latin typeface="Trebuchet MS"/>
                <a:cs typeface="Trebuchet MS"/>
              </a:rPr>
              <a:t> </a:t>
            </a:r>
            <a:r>
              <a:rPr sz="2400" spc="250" dirty="0">
                <a:solidFill>
                  <a:srgbClr val="262626"/>
                </a:solidFill>
                <a:latin typeface="Trebuchet MS"/>
                <a:cs typeface="Trebuchet MS"/>
              </a:rPr>
              <a:t>LAVORO</a:t>
            </a:r>
            <a:r>
              <a:rPr sz="2400" spc="330" dirty="0">
                <a:solidFill>
                  <a:srgbClr val="262626"/>
                </a:solidFill>
                <a:latin typeface="Trebuchet MS"/>
                <a:cs typeface="Trebuchet MS"/>
              </a:rPr>
              <a:t> </a:t>
            </a:r>
            <a:r>
              <a:rPr sz="2400" spc="450" dirty="0">
                <a:solidFill>
                  <a:srgbClr val="262626"/>
                </a:solidFill>
                <a:latin typeface="Trebuchet MS"/>
                <a:cs typeface="Trebuchet MS"/>
              </a:rPr>
              <a:t>CON</a:t>
            </a:r>
            <a:r>
              <a:rPr sz="2400" spc="330" dirty="0">
                <a:solidFill>
                  <a:srgbClr val="262626"/>
                </a:solidFill>
                <a:latin typeface="Trebuchet MS"/>
                <a:cs typeface="Trebuchet MS"/>
              </a:rPr>
              <a:t> </a:t>
            </a:r>
            <a:r>
              <a:rPr sz="2400" spc="35" dirty="0">
                <a:solidFill>
                  <a:srgbClr val="262626"/>
                </a:solidFill>
                <a:latin typeface="Trebuchet MS"/>
                <a:cs typeface="Trebuchet MS"/>
              </a:rPr>
              <a:t>LE</a:t>
            </a:r>
            <a:r>
              <a:rPr sz="2400" spc="330" dirty="0">
                <a:solidFill>
                  <a:srgbClr val="262626"/>
                </a:solidFill>
                <a:latin typeface="Trebuchet MS"/>
                <a:cs typeface="Trebuchet MS"/>
              </a:rPr>
              <a:t> </a:t>
            </a:r>
            <a:r>
              <a:rPr sz="2400" spc="160" dirty="0">
                <a:solidFill>
                  <a:srgbClr val="262626"/>
                </a:solidFill>
                <a:latin typeface="Trebuchet MS"/>
                <a:cs typeface="Trebuchet MS"/>
              </a:rPr>
              <a:t>SEDIE</a:t>
            </a:r>
            <a:r>
              <a:rPr sz="2400" spc="330" dirty="0">
                <a:solidFill>
                  <a:srgbClr val="262626"/>
                </a:solidFill>
                <a:latin typeface="Trebuchet MS"/>
                <a:cs typeface="Trebuchet MS"/>
              </a:rPr>
              <a:t> </a:t>
            </a:r>
            <a:r>
              <a:rPr sz="2400" spc="450" dirty="0">
                <a:solidFill>
                  <a:srgbClr val="262626"/>
                </a:solidFill>
                <a:latin typeface="Trebuchet MS"/>
                <a:cs typeface="Trebuchet MS"/>
              </a:rPr>
              <a:t>CON</a:t>
            </a:r>
            <a:r>
              <a:rPr sz="2400" spc="330" dirty="0">
                <a:solidFill>
                  <a:srgbClr val="262626"/>
                </a:solidFill>
                <a:latin typeface="Trebuchet MS"/>
                <a:cs typeface="Trebuchet MS"/>
              </a:rPr>
              <a:t> </a:t>
            </a:r>
            <a:r>
              <a:rPr sz="2400" spc="40" dirty="0">
                <a:solidFill>
                  <a:srgbClr val="262626"/>
                </a:solidFill>
                <a:latin typeface="Trebuchet MS"/>
                <a:cs typeface="Trebuchet MS"/>
              </a:rPr>
              <a:t>IL</a:t>
            </a:r>
            <a:r>
              <a:rPr sz="2400" spc="325" dirty="0">
                <a:solidFill>
                  <a:srgbClr val="262626"/>
                </a:solidFill>
                <a:latin typeface="Trebuchet MS"/>
                <a:cs typeface="Trebuchet MS"/>
              </a:rPr>
              <a:t> </a:t>
            </a:r>
            <a:r>
              <a:rPr sz="2400" spc="390" dirty="0">
                <a:solidFill>
                  <a:srgbClr val="262626"/>
                </a:solidFill>
                <a:latin typeface="Trebuchet MS"/>
                <a:cs typeface="Trebuchet MS"/>
              </a:rPr>
              <a:t>MODE </a:t>
            </a:r>
            <a:r>
              <a:rPr sz="2400" spc="-705" dirty="0">
                <a:solidFill>
                  <a:srgbClr val="262626"/>
                </a:solidFill>
                <a:latin typeface="Trebuchet MS"/>
                <a:cs typeface="Trebuchet MS"/>
              </a:rPr>
              <a:t> </a:t>
            </a:r>
            <a:r>
              <a:rPr sz="2400" spc="240" dirty="0">
                <a:solidFill>
                  <a:srgbClr val="262626"/>
                </a:solidFill>
                <a:latin typeface="Trebuchet MS"/>
                <a:cs typeface="Trebuchet MS"/>
              </a:rPr>
              <a:t>GENITORE</a:t>
            </a:r>
            <a:r>
              <a:rPr sz="2400" spc="330" dirty="0">
                <a:solidFill>
                  <a:srgbClr val="262626"/>
                </a:solidFill>
                <a:latin typeface="Trebuchet MS"/>
                <a:cs typeface="Trebuchet MS"/>
              </a:rPr>
              <a:t> </a:t>
            </a:r>
            <a:r>
              <a:rPr sz="2400" spc="275" dirty="0">
                <a:solidFill>
                  <a:srgbClr val="262626"/>
                </a:solidFill>
                <a:latin typeface="Trebuchet MS"/>
                <a:cs typeface="Trebuchet MS"/>
              </a:rPr>
              <a:t>DISFUNZIONALE:</a:t>
            </a:r>
            <a:endParaRPr sz="2400">
              <a:latin typeface="Trebuchet MS"/>
              <a:cs typeface="Trebuchet MS"/>
            </a:endParaRPr>
          </a:p>
          <a:p>
            <a:pPr algn="ctr">
              <a:lnSpc>
                <a:spcPts val="2555"/>
              </a:lnSpc>
            </a:pPr>
            <a:r>
              <a:rPr sz="2400" spc="40" dirty="0">
                <a:solidFill>
                  <a:srgbClr val="262626"/>
                </a:solidFill>
                <a:latin typeface="Trebuchet MS"/>
                <a:cs typeface="Trebuchet MS"/>
              </a:rPr>
              <a:t>IL</a:t>
            </a:r>
            <a:r>
              <a:rPr sz="2400" spc="295" dirty="0">
                <a:solidFill>
                  <a:srgbClr val="262626"/>
                </a:solidFill>
                <a:latin typeface="Trebuchet MS"/>
                <a:cs typeface="Trebuchet MS"/>
              </a:rPr>
              <a:t> </a:t>
            </a:r>
            <a:r>
              <a:rPr sz="2400" spc="254" dirty="0">
                <a:solidFill>
                  <a:srgbClr val="262626"/>
                </a:solidFill>
                <a:latin typeface="Trebuchet MS"/>
                <a:cs typeface="Trebuchet MS"/>
              </a:rPr>
              <a:t>REPARENTING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pc="-105" dirty="0"/>
              <a:t>Il</a:t>
            </a:r>
            <a:r>
              <a:rPr spc="-100" dirty="0"/>
              <a:t> </a:t>
            </a:r>
            <a:r>
              <a:rPr spc="-135" dirty="0"/>
              <a:t>paziente</a:t>
            </a:r>
            <a:r>
              <a:rPr spc="-130" dirty="0"/>
              <a:t> </a:t>
            </a:r>
            <a:r>
              <a:rPr spc="-90" dirty="0"/>
              <a:t>sprofonda</a:t>
            </a:r>
            <a:r>
              <a:rPr spc="-85" dirty="0"/>
              <a:t> </a:t>
            </a:r>
            <a:r>
              <a:rPr spc="-114" dirty="0"/>
              <a:t>in</a:t>
            </a:r>
            <a:r>
              <a:rPr spc="-110" dirty="0"/>
              <a:t> </a:t>
            </a:r>
            <a:r>
              <a:rPr spc="-130" dirty="0"/>
              <a:t>una</a:t>
            </a:r>
            <a:r>
              <a:rPr spc="-125" dirty="0"/>
              <a:t> </a:t>
            </a:r>
            <a:r>
              <a:rPr spc="-100" dirty="0"/>
              <a:t>disperazione</a:t>
            </a:r>
            <a:r>
              <a:rPr spc="-95" dirty="0"/>
              <a:t> </a:t>
            </a:r>
            <a:r>
              <a:rPr spc="-114" dirty="0"/>
              <a:t>in</a:t>
            </a:r>
            <a:r>
              <a:rPr spc="-110" dirty="0"/>
              <a:t> </a:t>
            </a:r>
            <a:r>
              <a:rPr spc="-114" dirty="0"/>
              <a:t>cui</a:t>
            </a:r>
            <a:r>
              <a:rPr spc="-110" dirty="0"/>
              <a:t> </a:t>
            </a:r>
            <a:r>
              <a:rPr spc="-55" dirty="0"/>
              <a:t>non </a:t>
            </a:r>
            <a:r>
              <a:rPr spc="-95" dirty="0"/>
              <a:t>riesce</a:t>
            </a:r>
            <a:r>
              <a:rPr spc="-90" dirty="0"/>
              <a:t> </a:t>
            </a:r>
            <a:r>
              <a:rPr spc="-150" dirty="0"/>
              <a:t>ad</a:t>
            </a:r>
            <a:r>
              <a:rPr spc="-145" dirty="0"/>
              <a:t> avere</a:t>
            </a:r>
            <a:r>
              <a:rPr spc="-140" dirty="0"/>
              <a:t> </a:t>
            </a:r>
            <a:r>
              <a:rPr spc="-95" dirty="0"/>
              <a:t>un</a:t>
            </a:r>
            <a:r>
              <a:rPr spc="-90" dirty="0"/>
              <a:t> </a:t>
            </a:r>
            <a:r>
              <a:rPr spc="-55" dirty="0"/>
              <a:t>senso </a:t>
            </a:r>
            <a:r>
              <a:rPr spc="-590" dirty="0"/>
              <a:t> </a:t>
            </a:r>
            <a:r>
              <a:rPr spc="-135" dirty="0"/>
              <a:t>dell’altro</a:t>
            </a: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/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pc="-120" dirty="0"/>
              <a:t>L’emozione</a:t>
            </a:r>
            <a:r>
              <a:rPr spc="-45" dirty="0"/>
              <a:t> </a:t>
            </a:r>
            <a:r>
              <a:rPr spc="-114" dirty="0"/>
              <a:t>che</a:t>
            </a:r>
            <a:r>
              <a:rPr spc="-45" dirty="0"/>
              <a:t> </a:t>
            </a:r>
            <a:r>
              <a:rPr spc="-95" dirty="0"/>
              <a:t>prova</a:t>
            </a:r>
            <a:r>
              <a:rPr spc="-55" dirty="0"/>
              <a:t> non</a:t>
            </a:r>
            <a:r>
              <a:rPr spc="-45" dirty="0"/>
              <a:t> </a:t>
            </a:r>
            <a:r>
              <a:rPr spc="-85" dirty="0"/>
              <a:t>dispone</a:t>
            </a:r>
            <a:r>
              <a:rPr spc="-45" dirty="0"/>
              <a:t> </a:t>
            </a:r>
            <a:r>
              <a:rPr spc="-180" dirty="0"/>
              <a:t>alla</a:t>
            </a:r>
            <a:r>
              <a:rPr spc="-55" dirty="0"/>
              <a:t> </a:t>
            </a:r>
            <a:r>
              <a:rPr spc="-90" dirty="0"/>
              <a:t>connessione,</a:t>
            </a:r>
            <a:r>
              <a:rPr spc="-250" dirty="0"/>
              <a:t> </a:t>
            </a:r>
            <a:r>
              <a:rPr spc="-165" dirty="0"/>
              <a:t>ma</a:t>
            </a:r>
            <a:r>
              <a:rPr spc="-55" dirty="0"/>
              <a:t> </a:t>
            </a:r>
            <a:r>
              <a:rPr spc="-180" dirty="0"/>
              <a:t>alla</a:t>
            </a:r>
            <a:r>
              <a:rPr spc="-50" dirty="0"/>
              <a:t> </a:t>
            </a:r>
            <a:r>
              <a:rPr spc="-125" dirty="0"/>
              <a:t>totale</a:t>
            </a:r>
            <a:r>
              <a:rPr spc="-45" dirty="0"/>
              <a:t> </a:t>
            </a:r>
            <a:r>
              <a:rPr spc="-80" dirty="0"/>
              <a:t>disconnessione</a:t>
            </a:r>
          </a:p>
          <a:p>
            <a:pPr marL="355600" marR="1440815" indent="-355600">
              <a:lnSpc>
                <a:spcPct val="200000"/>
              </a:lnSpc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pc="-135" dirty="0"/>
              <a:t>Segnali</a:t>
            </a:r>
            <a:r>
              <a:rPr spc="-50" dirty="0"/>
              <a:t> </a:t>
            </a:r>
            <a:r>
              <a:rPr spc="-100" dirty="0"/>
              <a:t>controtransferari:</a:t>
            </a:r>
            <a:r>
              <a:rPr spc="-250" dirty="0"/>
              <a:t> </a:t>
            </a:r>
            <a:r>
              <a:rPr spc="-90" dirty="0"/>
              <a:t>sentirsi</a:t>
            </a:r>
            <a:r>
              <a:rPr spc="-45" dirty="0"/>
              <a:t> </a:t>
            </a:r>
            <a:r>
              <a:rPr spc="-140" dirty="0"/>
              <a:t>invisibili,</a:t>
            </a:r>
            <a:r>
              <a:rPr spc="-250" dirty="0"/>
              <a:t> </a:t>
            </a:r>
            <a:r>
              <a:rPr spc="-130" dirty="0"/>
              <a:t>impotenti,</a:t>
            </a:r>
            <a:r>
              <a:rPr spc="-250" dirty="0"/>
              <a:t> </a:t>
            </a:r>
            <a:r>
              <a:rPr spc="-105" dirty="0"/>
              <a:t>accessori,</a:t>
            </a:r>
            <a:r>
              <a:rPr spc="-254" dirty="0"/>
              <a:t> </a:t>
            </a:r>
            <a:r>
              <a:rPr spc="-130" dirty="0"/>
              <a:t>inutili </a:t>
            </a:r>
            <a:r>
              <a:rPr spc="-585" dirty="0"/>
              <a:t> </a:t>
            </a:r>
            <a:r>
              <a:rPr spc="105" dirty="0"/>
              <a:t>O</a:t>
            </a:r>
            <a:r>
              <a:rPr spc="70" dirty="0"/>
              <a:t>c</a:t>
            </a:r>
            <a:r>
              <a:rPr spc="-120" dirty="0"/>
              <a:t>c</a:t>
            </a:r>
            <a:r>
              <a:rPr spc="25" dirty="0"/>
              <a:t>o</a:t>
            </a:r>
            <a:r>
              <a:rPr spc="-15" dirty="0"/>
              <a:t>r</a:t>
            </a:r>
            <a:r>
              <a:rPr spc="-35" dirty="0"/>
              <a:t>r</a:t>
            </a:r>
            <a:r>
              <a:rPr spc="-135" dirty="0"/>
              <a:t>e</a:t>
            </a:r>
            <a:r>
              <a:rPr spc="-50" dirty="0"/>
              <a:t> </a:t>
            </a:r>
            <a:r>
              <a:rPr spc="-65" dirty="0"/>
              <a:t>ri</a:t>
            </a:r>
            <a:r>
              <a:rPr spc="-165" dirty="0"/>
              <a:t>att</a:t>
            </a:r>
            <a:r>
              <a:rPr spc="-105" dirty="0"/>
              <a:t>i</a:t>
            </a:r>
            <a:r>
              <a:rPr spc="-110" dirty="0"/>
              <a:t>va</a:t>
            </a:r>
            <a:r>
              <a:rPr spc="-125" dirty="0"/>
              <a:t>r</a:t>
            </a:r>
            <a:r>
              <a:rPr spc="-135" dirty="0"/>
              <a:t>e</a:t>
            </a:r>
            <a:r>
              <a:rPr spc="-50" dirty="0"/>
              <a:t> </a:t>
            </a:r>
            <a:r>
              <a:rPr spc="-145" dirty="0"/>
              <a:t>il</a:t>
            </a:r>
            <a:r>
              <a:rPr spc="-55" dirty="0"/>
              <a:t> </a:t>
            </a:r>
            <a:r>
              <a:rPr i="1" spc="-175" dirty="0">
                <a:latin typeface="Trebuchet MS"/>
                <a:cs typeface="Trebuchet MS"/>
              </a:rPr>
              <a:t>n</a:t>
            </a:r>
            <a:r>
              <a:rPr i="1" spc="-165" dirty="0">
                <a:latin typeface="Trebuchet MS"/>
                <a:cs typeface="Trebuchet MS"/>
              </a:rPr>
              <a:t>o</a:t>
            </a:r>
            <a:r>
              <a:rPr i="1" spc="-240" dirty="0">
                <a:latin typeface="Trebuchet MS"/>
                <a:cs typeface="Trebuchet MS"/>
              </a:rPr>
              <a:t>i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spc="-135" dirty="0"/>
              <a:t>e</a:t>
            </a:r>
            <a:r>
              <a:rPr spc="-50" dirty="0"/>
              <a:t> </a:t>
            </a:r>
            <a:r>
              <a:rPr spc="-135" dirty="0"/>
              <a:t>l</a:t>
            </a:r>
            <a:r>
              <a:rPr spc="-225" dirty="0"/>
              <a:t>a</a:t>
            </a:r>
            <a:r>
              <a:rPr spc="-60" dirty="0"/>
              <a:t> </a:t>
            </a:r>
            <a:r>
              <a:rPr spc="-125" dirty="0"/>
              <a:t>pe</a:t>
            </a:r>
            <a:r>
              <a:rPr spc="-45" dirty="0"/>
              <a:t>r</a:t>
            </a:r>
            <a:r>
              <a:rPr spc="-120" dirty="0"/>
              <a:t>c</a:t>
            </a:r>
            <a:r>
              <a:rPr spc="-135" dirty="0"/>
              <a:t>e</a:t>
            </a:r>
            <a:r>
              <a:rPr spc="-120" dirty="0"/>
              <a:t>z</a:t>
            </a:r>
            <a:r>
              <a:rPr spc="-140" dirty="0"/>
              <a:t>i</a:t>
            </a:r>
            <a:r>
              <a:rPr spc="25" dirty="0"/>
              <a:t>o</a:t>
            </a:r>
            <a:r>
              <a:rPr spc="-114" dirty="0"/>
              <a:t>ne</a:t>
            </a:r>
            <a:r>
              <a:rPr spc="-50" dirty="0"/>
              <a:t> </a:t>
            </a:r>
            <a:r>
              <a:rPr spc="-100" dirty="0"/>
              <a:t>e</a:t>
            </a:r>
            <a:r>
              <a:rPr spc="-160" dirty="0"/>
              <a:t>m</a:t>
            </a:r>
            <a:r>
              <a:rPr spc="25" dirty="0"/>
              <a:t>o</a:t>
            </a:r>
            <a:r>
              <a:rPr spc="-135" dirty="0"/>
              <a:t>t</a:t>
            </a:r>
            <a:r>
              <a:rPr spc="-140" dirty="0"/>
              <a:t>i</a:t>
            </a:r>
            <a:r>
              <a:rPr spc="-110" dirty="0"/>
              <a:t>v</a:t>
            </a:r>
            <a:r>
              <a:rPr spc="-200" dirty="0"/>
              <a:t>a</a:t>
            </a:r>
            <a:r>
              <a:rPr spc="-60" dirty="0"/>
              <a:t> </a:t>
            </a:r>
            <a:r>
              <a:rPr spc="-145" dirty="0"/>
              <a:t>de</a:t>
            </a:r>
            <a:r>
              <a:rPr spc="-80" dirty="0"/>
              <a:t>l</a:t>
            </a:r>
            <a:r>
              <a:rPr spc="-55" dirty="0"/>
              <a:t> </a:t>
            </a:r>
            <a:r>
              <a:rPr spc="-135" dirty="0"/>
              <a:t>te</a:t>
            </a:r>
            <a:r>
              <a:rPr spc="5" dirty="0"/>
              <a:t>r</a:t>
            </a:r>
            <a:r>
              <a:rPr spc="-225" dirty="0"/>
              <a:t>a</a:t>
            </a:r>
            <a:r>
              <a:rPr spc="-125" dirty="0"/>
              <a:t>pe</a:t>
            </a:r>
            <a:r>
              <a:rPr spc="-130" dirty="0"/>
              <a:t>u</a:t>
            </a:r>
            <a:r>
              <a:rPr spc="-100" dirty="0"/>
              <a:t>t</a:t>
            </a:r>
            <a:r>
              <a:rPr spc="-204" dirty="0"/>
              <a:t>a</a:t>
            </a:r>
            <a:r>
              <a:rPr spc="-300" dirty="0"/>
              <a:t>:</a:t>
            </a:r>
          </a:p>
          <a:p>
            <a:pPr marL="990600">
              <a:lnSpc>
                <a:spcPct val="100000"/>
              </a:lnSpc>
            </a:pPr>
            <a:r>
              <a:rPr i="1" spc="-140" dirty="0">
                <a:latin typeface="Trebuchet MS"/>
                <a:cs typeface="Trebuchet MS"/>
              </a:rPr>
              <a:t>«C</a:t>
            </a:r>
            <a:r>
              <a:rPr i="1" spc="-180" dirty="0">
                <a:latin typeface="Trebuchet MS"/>
                <a:cs typeface="Trebuchet MS"/>
              </a:rPr>
              <a:t>o</a:t>
            </a:r>
            <a:r>
              <a:rPr i="1" spc="-190" dirty="0">
                <a:latin typeface="Trebuchet MS"/>
                <a:cs typeface="Trebuchet MS"/>
              </a:rPr>
              <a:t>m</a:t>
            </a:r>
            <a:r>
              <a:rPr i="1" spc="-340" dirty="0">
                <a:latin typeface="Trebuchet MS"/>
                <a:cs typeface="Trebuchet MS"/>
              </a:rPr>
              <a:t>’</a:t>
            </a:r>
            <a:r>
              <a:rPr i="1" spc="-325" dirty="0">
                <a:latin typeface="Trebuchet MS"/>
                <a:cs typeface="Trebuchet MS"/>
              </a:rPr>
              <a:t>è</a:t>
            </a:r>
            <a:r>
              <a:rPr i="1" spc="-220" dirty="0">
                <a:latin typeface="Trebuchet MS"/>
                <a:cs typeface="Trebuchet MS"/>
              </a:rPr>
              <a:t>,</a:t>
            </a:r>
            <a:r>
              <a:rPr i="1" spc="-250" dirty="0">
                <a:latin typeface="Trebuchet MS"/>
                <a:cs typeface="Trebuchet MS"/>
              </a:rPr>
              <a:t> </a:t>
            </a:r>
            <a:r>
              <a:rPr i="1" spc="-180" dirty="0">
                <a:latin typeface="Trebuchet MS"/>
                <a:cs typeface="Trebuchet MS"/>
              </a:rPr>
              <a:t>p</a:t>
            </a:r>
            <a:r>
              <a:rPr i="1" spc="-170" dirty="0">
                <a:latin typeface="Trebuchet MS"/>
                <a:cs typeface="Trebuchet MS"/>
              </a:rPr>
              <a:t>e</a:t>
            </a:r>
            <a:r>
              <a:rPr i="1" spc="-210" dirty="0">
                <a:latin typeface="Trebuchet MS"/>
                <a:cs typeface="Trebuchet MS"/>
              </a:rPr>
              <a:t>r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210" dirty="0">
                <a:latin typeface="Trebuchet MS"/>
                <a:cs typeface="Trebuchet MS"/>
              </a:rPr>
              <a:t>t</a:t>
            </a:r>
            <a:r>
              <a:rPr i="1" spc="-215" dirty="0">
                <a:latin typeface="Trebuchet MS"/>
                <a:cs typeface="Trebuchet MS"/>
              </a:rPr>
              <a:t>e</a:t>
            </a:r>
            <a:r>
              <a:rPr i="1" spc="-340" dirty="0">
                <a:latin typeface="Trebuchet MS"/>
                <a:cs typeface="Trebuchet MS"/>
              </a:rPr>
              <a:t>,</a:t>
            </a:r>
            <a:r>
              <a:rPr i="1" spc="-250" dirty="0">
                <a:latin typeface="Trebuchet MS"/>
                <a:cs typeface="Trebuchet MS"/>
              </a:rPr>
              <a:t> p</a:t>
            </a:r>
            <a:r>
              <a:rPr i="1" spc="-140" dirty="0">
                <a:latin typeface="Trebuchet MS"/>
                <a:cs typeface="Trebuchet MS"/>
              </a:rPr>
              <a:t>i</a:t>
            </a:r>
            <a:r>
              <a:rPr i="1" spc="-120" dirty="0">
                <a:latin typeface="Trebuchet MS"/>
                <a:cs typeface="Trebuchet MS"/>
              </a:rPr>
              <a:t>a</a:t>
            </a:r>
            <a:r>
              <a:rPr i="1" spc="-160" dirty="0">
                <a:latin typeface="Trebuchet MS"/>
                <a:cs typeface="Trebuchet MS"/>
              </a:rPr>
              <a:t>n</a:t>
            </a:r>
            <a:r>
              <a:rPr i="1" spc="-190" dirty="0">
                <a:latin typeface="Trebuchet MS"/>
                <a:cs typeface="Trebuchet MS"/>
              </a:rPr>
              <a:t>g</a:t>
            </a:r>
            <a:r>
              <a:rPr i="1" spc="-204" dirty="0">
                <a:latin typeface="Trebuchet MS"/>
                <a:cs typeface="Trebuchet MS"/>
              </a:rPr>
              <a:t>e</a:t>
            </a:r>
            <a:r>
              <a:rPr i="1" spc="-235" dirty="0">
                <a:latin typeface="Trebuchet MS"/>
                <a:cs typeface="Trebuchet MS"/>
              </a:rPr>
              <a:t>r</a:t>
            </a:r>
            <a:r>
              <a:rPr i="1" spc="-200" dirty="0">
                <a:latin typeface="Trebuchet MS"/>
                <a:cs typeface="Trebuchet MS"/>
              </a:rPr>
              <a:t>e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240" dirty="0">
                <a:latin typeface="Trebuchet MS"/>
                <a:cs typeface="Trebuchet MS"/>
              </a:rPr>
              <a:t>qu</a:t>
            </a:r>
            <a:r>
              <a:rPr i="1" spc="-130" dirty="0">
                <a:latin typeface="Trebuchet MS"/>
                <a:cs typeface="Trebuchet MS"/>
              </a:rPr>
              <a:t>i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150" dirty="0">
                <a:latin typeface="Trebuchet MS"/>
                <a:cs typeface="Trebuchet MS"/>
              </a:rPr>
              <a:t>c</a:t>
            </a:r>
            <a:r>
              <a:rPr i="1" spc="-180" dirty="0">
                <a:latin typeface="Trebuchet MS"/>
                <a:cs typeface="Trebuchet MS"/>
              </a:rPr>
              <a:t>o</a:t>
            </a:r>
            <a:r>
              <a:rPr i="1" spc="-155" dirty="0">
                <a:latin typeface="Trebuchet MS"/>
                <a:cs typeface="Trebuchet MS"/>
              </a:rPr>
              <a:t>n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240" dirty="0">
                <a:latin typeface="Trebuchet MS"/>
                <a:cs typeface="Trebuchet MS"/>
              </a:rPr>
              <a:t>m</a:t>
            </a:r>
            <a:r>
              <a:rPr i="1" spc="-155" dirty="0">
                <a:latin typeface="Trebuchet MS"/>
                <a:cs typeface="Trebuchet MS"/>
              </a:rPr>
              <a:t>e</a:t>
            </a:r>
            <a:r>
              <a:rPr i="1" spc="-25" dirty="0">
                <a:latin typeface="Trebuchet MS"/>
                <a:cs typeface="Trebuchet MS"/>
              </a:rPr>
              <a:t>?</a:t>
            </a:r>
            <a:r>
              <a:rPr i="1" spc="-175" dirty="0">
                <a:latin typeface="Trebuchet MS"/>
                <a:cs typeface="Trebuchet MS"/>
              </a:rPr>
              <a:t>»</a:t>
            </a:r>
          </a:p>
          <a:p>
            <a:pPr marL="990600">
              <a:lnSpc>
                <a:spcPct val="100000"/>
              </a:lnSpc>
            </a:pPr>
            <a:r>
              <a:rPr i="1" spc="-165" dirty="0">
                <a:latin typeface="Trebuchet MS"/>
                <a:cs typeface="Trebuchet MS"/>
              </a:rPr>
              <a:t>«Che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135" dirty="0">
                <a:latin typeface="Trebuchet MS"/>
                <a:cs typeface="Trebuchet MS"/>
              </a:rPr>
              <a:t>cosa</a:t>
            </a:r>
            <a:r>
              <a:rPr i="1" spc="-50" dirty="0">
                <a:latin typeface="Trebuchet MS"/>
                <a:cs typeface="Trebuchet MS"/>
              </a:rPr>
              <a:t> </a:t>
            </a:r>
            <a:r>
              <a:rPr i="1" spc="-185" dirty="0">
                <a:latin typeface="Trebuchet MS"/>
                <a:cs typeface="Trebuchet MS"/>
              </a:rPr>
              <a:t>stai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195" dirty="0">
                <a:latin typeface="Trebuchet MS"/>
                <a:cs typeface="Trebuchet MS"/>
              </a:rPr>
              <a:t>vedendo</a:t>
            </a:r>
            <a:r>
              <a:rPr i="1" spc="-45" dirty="0">
                <a:latin typeface="Trebuchet MS"/>
                <a:cs typeface="Trebuchet MS"/>
              </a:rPr>
              <a:t> </a:t>
            </a:r>
            <a:r>
              <a:rPr i="1" spc="-185" dirty="0">
                <a:latin typeface="Trebuchet MS"/>
                <a:cs typeface="Trebuchet MS"/>
              </a:rPr>
              <a:t>sul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204" dirty="0">
                <a:latin typeface="Trebuchet MS"/>
                <a:cs typeface="Trebuchet MS"/>
              </a:rPr>
              <a:t>mio</a:t>
            </a:r>
            <a:r>
              <a:rPr i="1" spc="-50" dirty="0">
                <a:latin typeface="Trebuchet MS"/>
                <a:cs typeface="Trebuchet MS"/>
              </a:rPr>
              <a:t> </a:t>
            </a:r>
            <a:r>
              <a:rPr i="1" spc="-229" dirty="0">
                <a:latin typeface="Trebuchet MS"/>
                <a:cs typeface="Trebuchet MS"/>
              </a:rPr>
              <a:t>volto</a:t>
            </a:r>
            <a:r>
              <a:rPr i="1" spc="-45" dirty="0">
                <a:latin typeface="Trebuchet MS"/>
                <a:cs typeface="Trebuchet MS"/>
              </a:rPr>
              <a:t> </a:t>
            </a:r>
            <a:r>
              <a:rPr i="1" spc="-200" dirty="0">
                <a:latin typeface="Trebuchet MS"/>
                <a:cs typeface="Trebuchet MS"/>
              </a:rPr>
              <a:t>in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190" dirty="0">
                <a:latin typeface="Trebuchet MS"/>
                <a:cs typeface="Trebuchet MS"/>
              </a:rPr>
              <a:t>questo</a:t>
            </a:r>
            <a:r>
              <a:rPr i="1" spc="-50" dirty="0">
                <a:latin typeface="Trebuchet MS"/>
                <a:cs typeface="Trebuchet MS"/>
              </a:rPr>
              <a:t> </a:t>
            </a:r>
            <a:r>
              <a:rPr i="1" spc="-175" dirty="0">
                <a:latin typeface="Trebuchet MS"/>
                <a:cs typeface="Trebuchet MS"/>
              </a:rPr>
              <a:t>momento?»</a:t>
            </a:r>
          </a:p>
          <a:p>
            <a:pPr marL="990600">
              <a:lnSpc>
                <a:spcPct val="100000"/>
              </a:lnSpc>
            </a:pPr>
            <a:r>
              <a:rPr i="1" spc="-160" dirty="0">
                <a:latin typeface="Trebuchet MS"/>
                <a:cs typeface="Trebuchet MS"/>
              </a:rPr>
              <a:t>«Qual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200" dirty="0">
                <a:latin typeface="Trebuchet MS"/>
                <a:cs typeface="Trebuchet MS"/>
              </a:rPr>
              <a:t>è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195" dirty="0">
                <a:latin typeface="Trebuchet MS"/>
                <a:cs typeface="Trebuchet MS"/>
              </a:rPr>
              <a:t>la</a:t>
            </a:r>
            <a:r>
              <a:rPr i="1" spc="-50" dirty="0">
                <a:latin typeface="Trebuchet MS"/>
                <a:cs typeface="Trebuchet MS"/>
              </a:rPr>
              <a:t> </a:t>
            </a:r>
            <a:r>
              <a:rPr i="1" spc="-175" dirty="0">
                <a:latin typeface="Trebuchet MS"/>
                <a:cs typeface="Trebuchet MS"/>
              </a:rPr>
              <a:t>percezione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210" dirty="0">
                <a:latin typeface="Trebuchet MS"/>
                <a:cs typeface="Trebuchet MS"/>
              </a:rPr>
              <a:t>di</a:t>
            </a:r>
            <a:r>
              <a:rPr i="1" spc="-50" dirty="0">
                <a:latin typeface="Trebuchet MS"/>
                <a:cs typeface="Trebuchet MS"/>
              </a:rPr>
              <a:t> </a:t>
            </a:r>
            <a:r>
              <a:rPr i="1" spc="-225" dirty="0">
                <a:latin typeface="Trebuchet MS"/>
                <a:cs typeface="Trebuchet MS"/>
              </a:rPr>
              <a:t>me,</a:t>
            </a:r>
            <a:r>
              <a:rPr i="1" spc="-250" dirty="0">
                <a:latin typeface="Trebuchet MS"/>
                <a:cs typeface="Trebuchet MS"/>
              </a:rPr>
              <a:t> </a:t>
            </a:r>
            <a:r>
              <a:rPr i="1" spc="-254" dirty="0">
                <a:latin typeface="Trebuchet MS"/>
                <a:cs typeface="Trebuchet MS"/>
              </a:rPr>
              <a:t>il</a:t>
            </a:r>
            <a:r>
              <a:rPr i="1" spc="-50" dirty="0">
                <a:latin typeface="Trebuchet MS"/>
                <a:cs typeface="Trebuchet MS"/>
              </a:rPr>
              <a:t> </a:t>
            </a:r>
            <a:r>
              <a:rPr i="1" spc="-150" dirty="0">
                <a:latin typeface="Trebuchet MS"/>
                <a:cs typeface="Trebuchet MS"/>
              </a:rPr>
              <a:t>senso</a:t>
            </a:r>
            <a:r>
              <a:rPr i="1" spc="-50" dirty="0">
                <a:latin typeface="Trebuchet MS"/>
                <a:cs typeface="Trebuchet MS"/>
              </a:rPr>
              <a:t> </a:t>
            </a:r>
            <a:r>
              <a:rPr i="1" spc="-210" dirty="0">
                <a:latin typeface="Trebuchet MS"/>
                <a:cs typeface="Trebuchet MS"/>
              </a:rPr>
              <a:t>di</a:t>
            </a:r>
            <a:r>
              <a:rPr i="1" spc="-50" dirty="0">
                <a:latin typeface="Trebuchet MS"/>
                <a:cs typeface="Trebuchet MS"/>
              </a:rPr>
              <a:t> </a:t>
            </a:r>
            <a:r>
              <a:rPr i="1" spc="-225" dirty="0">
                <a:latin typeface="Trebuchet MS"/>
                <a:cs typeface="Trebuchet MS"/>
              </a:rPr>
              <a:t>me,</a:t>
            </a:r>
            <a:r>
              <a:rPr i="1" spc="-250" dirty="0">
                <a:latin typeface="Trebuchet MS"/>
                <a:cs typeface="Trebuchet MS"/>
              </a:rPr>
              <a:t> </a:t>
            </a:r>
            <a:r>
              <a:rPr i="1" spc="-165" dirty="0">
                <a:latin typeface="Trebuchet MS"/>
                <a:cs typeface="Trebuchet MS"/>
              </a:rPr>
              <a:t>che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180" dirty="0">
                <a:latin typeface="Trebuchet MS"/>
                <a:cs typeface="Trebuchet MS"/>
              </a:rPr>
              <a:t>hai</a:t>
            </a:r>
            <a:r>
              <a:rPr i="1" spc="-50" dirty="0">
                <a:latin typeface="Trebuchet MS"/>
                <a:cs typeface="Trebuchet MS"/>
              </a:rPr>
              <a:t> </a:t>
            </a:r>
            <a:r>
              <a:rPr i="1" spc="-200" dirty="0">
                <a:latin typeface="Trebuchet MS"/>
                <a:cs typeface="Trebuchet MS"/>
              </a:rPr>
              <a:t>in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190" dirty="0">
                <a:latin typeface="Trebuchet MS"/>
                <a:cs typeface="Trebuchet MS"/>
              </a:rPr>
              <a:t>questo</a:t>
            </a:r>
            <a:r>
              <a:rPr i="1" spc="-50" dirty="0">
                <a:latin typeface="Trebuchet MS"/>
                <a:cs typeface="Trebuchet MS"/>
              </a:rPr>
              <a:t> </a:t>
            </a:r>
            <a:r>
              <a:rPr i="1" spc="-175" dirty="0">
                <a:latin typeface="Trebuchet MS"/>
                <a:cs typeface="Trebuchet MS"/>
              </a:rPr>
              <a:t>momento?»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135" y="309093"/>
            <a:ext cx="7729855" cy="1029969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177165" rIns="0" bIns="0" rtlCol="0">
            <a:spAutoFit/>
          </a:bodyPr>
          <a:lstStyle/>
          <a:p>
            <a:pPr marL="1127125" marR="250825" indent="-869315">
              <a:lnSpc>
                <a:spcPts val="2590"/>
              </a:lnSpc>
              <a:spcBef>
                <a:spcPts val="1395"/>
              </a:spcBef>
            </a:pPr>
            <a:r>
              <a:rPr spc="40" dirty="0"/>
              <a:t>IL</a:t>
            </a:r>
            <a:r>
              <a:rPr spc="345" dirty="0"/>
              <a:t> </a:t>
            </a:r>
            <a:r>
              <a:rPr spc="235" dirty="0"/>
              <a:t>REPARENTING</a:t>
            </a:r>
            <a:r>
              <a:rPr spc="350" dirty="0"/>
              <a:t> </a:t>
            </a:r>
            <a:r>
              <a:rPr spc="195" dirty="0"/>
              <a:t>DEL</a:t>
            </a:r>
            <a:r>
              <a:rPr spc="345" dirty="0"/>
              <a:t> </a:t>
            </a:r>
            <a:r>
              <a:rPr spc="310" dirty="0"/>
              <a:t>BAMBINO</a:t>
            </a:r>
            <a:r>
              <a:rPr spc="-15" dirty="0"/>
              <a:t> </a:t>
            </a:r>
            <a:r>
              <a:rPr spc="229" dirty="0"/>
              <a:t>VULNERABILE </a:t>
            </a:r>
            <a:r>
              <a:rPr spc="-710" dirty="0"/>
              <a:t> </a:t>
            </a:r>
            <a:r>
              <a:rPr spc="250" dirty="0"/>
              <a:t>CHE</a:t>
            </a:r>
            <a:r>
              <a:rPr spc="330" dirty="0"/>
              <a:t> </a:t>
            </a:r>
            <a:r>
              <a:rPr spc="480" dirty="0"/>
              <a:t>NON</a:t>
            </a:r>
            <a:r>
              <a:rPr spc="335" dirty="0"/>
              <a:t> </a:t>
            </a:r>
            <a:r>
              <a:rPr spc="170" dirty="0"/>
              <a:t>RIESCE</a:t>
            </a:r>
            <a:r>
              <a:rPr spc="95" dirty="0"/>
              <a:t> </a:t>
            </a:r>
            <a:r>
              <a:rPr spc="185" dirty="0"/>
              <a:t>A</a:t>
            </a:r>
            <a:r>
              <a:rPr spc="330" dirty="0"/>
              <a:t> </a:t>
            </a:r>
            <a:r>
              <a:rPr spc="305" dirty="0"/>
              <a:t>CONNETTERSI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589650" y="3881023"/>
            <a:ext cx="1004569" cy="219075"/>
            <a:chOff x="1589650" y="3881023"/>
            <a:chExt cx="1004569" cy="219075"/>
          </a:xfrm>
        </p:grpSpPr>
        <p:sp>
          <p:nvSpPr>
            <p:cNvPr id="5" name="object 5"/>
            <p:cNvSpPr/>
            <p:nvPr/>
          </p:nvSpPr>
          <p:spPr>
            <a:xfrm>
              <a:off x="1596000" y="3887373"/>
              <a:ext cx="991869" cy="206375"/>
            </a:xfrm>
            <a:custGeom>
              <a:avLst/>
              <a:gdLst/>
              <a:ahLst/>
              <a:cxnLst/>
              <a:rect l="l" t="t" r="r" b="b"/>
              <a:pathLst>
                <a:path w="991869" h="206375">
                  <a:moveTo>
                    <a:pt x="888643" y="0"/>
                  </a:moveTo>
                  <a:lnTo>
                    <a:pt x="888643" y="51515"/>
                  </a:lnTo>
                  <a:lnTo>
                    <a:pt x="0" y="51515"/>
                  </a:lnTo>
                  <a:lnTo>
                    <a:pt x="0" y="154547"/>
                  </a:lnTo>
                  <a:lnTo>
                    <a:pt x="888643" y="154547"/>
                  </a:lnTo>
                  <a:lnTo>
                    <a:pt x="888643" y="206062"/>
                  </a:lnTo>
                  <a:lnTo>
                    <a:pt x="991673" y="103031"/>
                  </a:lnTo>
                  <a:lnTo>
                    <a:pt x="888643" y="0"/>
                  </a:lnTo>
                  <a:close/>
                </a:path>
              </a:pathLst>
            </a:custGeom>
            <a:solidFill>
              <a:srgbClr val="F6A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96000" y="3887373"/>
              <a:ext cx="991869" cy="206375"/>
            </a:xfrm>
            <a:custGeom>
              <a:avLst/>
              <a:gdLst/>
              <a:ahLst/>
              <a:cxnLst/>
              <a:rect l="l" t="t" r="r" b="b"/>
              <a:pathLst>
                <a:path w="991869" h="206375">
                  <a:moveTo>
                    <a:pt x="0" y="51515"/>
                  </a:moveTo>
                  <a:lnTo>
                    <a:pt x="888642" y="51515"/>
                  </a:lnTo>
                  <a:lnTo>
                    <a:pt x="888642" y="0"/>
                  </a:lnTo>
                  <a:lnTo>
                    <a:pt x="991673" y="103031"/>
                  </a:lnTo>
                  <a:lnTo>
                    <a:pt x="888642" y="206062"/>
                  </a:lnTo>
                  <a:lnTo>
                    <a:pt x="888642" y="154546"/>
                  </a:lnTo>
                  <a:lnTo>
                    <a:pt x="0" y="154546"/>
                  </a:lnTo>
                  <a:lnTo>
                    <a:pt x="0" y="51515"/>
                  </a:lnTo>
                  <a:close/>
                </a:path>
              </a:pathLst>
            </a:custGeom>
            <a:ln w="12700">
              <a:solidFill>
                <a:srgbClr val="B5761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1135" y="383885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marR="17780" algn="ctr">
              <a:lnSpc>
                <a:spcPct val="100000"/>
              </a:lnSpc>
              <a:spcBef>
                <a:spcPts val="1630"/>
              </a:spcBef>
            </a:pPr>
            <a:r>
              <a:rPr spc="210" dirty="0"/>
              <a:t>LIMITED</a:t>
            </a:r>
            <a:r>
              <a:rPr spc="295" dirty="0"/>
              <a:t> </a:t>
            </a:r>
            <a:r>
              <a:rPr spc="235" dirty="0"/>
              <a:t>REPARENTING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00782" y="1528571"/>
            <a:ext cx="8589010" cy="398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105" dirty="0">
                <a:latin typeface="Trebuchet MS"/>
                <a:cs typeface="Trebuchet MS"/>
              </a:rPr>
              <a:t>Soddisfare </a:t>
            </a:r>
            <a:r>
              <a:rPr sz="2000" spc="-135" dirty="0">
                <a:latin typeface="Trebuchet MS"/>
                <a:cs typeface="Trebuchet MS"/>
              </a:rPr>
              <a:t>i </a:t>
            </a:r>
            <a:r>
              <a:rPr sz="2000" spc="-80" dirty="0">
                <a:latin typeface="Trebuchet MS"/>
                <a:cs typeface="Trebuchet MS"/>
              </a:rPr>
              <a:t>Bisogni </a:t>
            </a:r>
            <a:r>
              <a:rPr sz="2000" spc="-100" dirty="0">
                <a:latin typeface="Trebuchet MS"/>
                <a:cs typeface="Trebuchet MS"/>
              </a:rPr>
              <a:t>Emotivi Primari </a:t>
            </a:r>
            <a:r>
              <a:rPr sz="2000" spc="-114" dirty="0">
                <a:latin typeface="Trebuchet MS"/>
                <a:cs typeface="Trebuchet MS"/>
              </a:rPr>
              <a:t>insoddisfatti </a:t>
            </a:r>
            <a:r>
              <a:rPr sz="2000" spc="-125" dirty="0">
                <a:latin typeface="Trebuchet MS"/>
                <a:cs typeface="Trebuchet MS"/>
              </a:rPr>
              <a:t>del </a:t>
            </a:r>
            <a:r>
              <a:rPr sz="2000" spc="-135" dirty="0">
                <a:latin typeface="Trebuchet MS"/>
                <a:cs typeface="Trebuchet MS"/>
              </a:rPr>
              <a:t>paziente </a:t>
            </a:r>
            <a:r>
              <a:rPr sz="2000" spc="-125" dirty="0">
                <a:latin typeface="Trebuchet MS"/>
                <a:cs typeface="Trebuchet MS"/>
              </a:rPr>
              <a:t>all’interno </a:t>
            </a:r>
            <a:r>
              <a:rPr sz="2000" spc="-150" dirty="0">
                <a:latin typeface="Trebuchet MS"/>
                <a:cs typeface="Trebuchet MS"/>
              </a:rPr>
              <a:t>della </a:t>
            </a:r>
            <a:r>
              <a:rPr sz="2000" spc="-14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relazione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terapeutica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nel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rispetto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dei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limiti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quest’ultima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b="1" spc="75" dirty="0">
                <a:latin typeface="Trebuchet MS"/>
                <a:cs typeface="Trebuchet MS"/>
              </a:rPr>
              <a:t>Domanda</a:t>
            </a:r>
            <a:r>
              <a:rPr sz="2000" b="1" spc="-55" dirty="0">
                <a:latin typeface="Trebuchet MS"/>
                <a:cs typeface="Trebuchet MS"/>
              </a:rPr>
              <a:t> </a:t>
            </a:r>
            <a:r>
              <a:rPr sz="2000" b="1" spc="-90" dirty="0">
                <a:latin typeface="Trebuchet MS"/>
                <a:cs typeface="Trebuchet MS"/>
              </a:rPr>
              <a:t>chiave</a:t>
            </a:r>
            <a:r>
              <a:rPr sz="2000" spc="-90" dirty="0">
                <a:latin typeface="Trebuchet MS"/>
                <a:cs typeface="Trebuchet MS"/>
              </a:rPr>
              <a:t>:</a:t>
            </a:r>
            <a:r>
              <a:rPr sz="2000" spc="-254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«</a:t>
            </a:r>
            <a:r>
              <a:rPr sz="2000" i="1" spc="-114" dirty="0">
                <a:latin typeface="Trebuchet MS"/>
                <a:cs typeface="Trebuchet MS"/>
              </a:rPr>
              <a:t>Cosa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04" dirty="0">
                <a:latin typeface="Trebuchet MS"/>
                <a:cs typeface="Trebuchet MS"/>
              </a:rPr>
              <a:t>farebbe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70" dirty="0">
                <a:latin typeface="Trebuchet MS"/>
                <a:cs typeface="Trebuchet MS"/>
              </a:rPr>
              <a:t>un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75" dirty="0">
                <a:latin typeface="Trebuchet MS"/>
                <a:cs typeface="Trebuchet MS"/>
              </a:rPr>
              <a:t>buon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10" dirty="0">
                <a:latin typeface="Trebuchet MS"/>
                <a:cs typeface="Trebuchet MS"/>
              </a:rPr>
              <a:t>genitore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85" dirty="0">
                <a:latin typeface="Trebuchet MS"/>
                <a:cs typeface="Trebuchet MS"/>
              </a:rPr>
              <a:t>per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54" dirty="0">
                <a:latin typeface="Trebuchet MS"/>
                <a:cs typeface="Trebuchet MS"/>
              </a:rPr>
              <a:t>il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55" dirty="0">
                <a:latin typeface="Trebuchet MS"/>
                <a:cs typeface="Trebuchet MS"/>
              </a:rPr>
              <a:t>suo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75" dirty="0">
                <a:latin typeface="Trebuchet MS"/>
                <a:cs typeface="Trebuchet MS"/>
              </a:rPr>
              <a:t>amato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200" dirty="0">
                <a:latin typeface="Trebuchet MS"/>
                <a:cs typeface="Trebuchet MS"/>
              </a:rPr>
              <a:t>figlio?»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b="1" spc="75" dirty="0">
                <a:latin typeface="Trebuchet MS"/>
                <a:cs typeface="Trebuchet MS"/>
              </a:rPr>
              <a:t>Domanda</a:t>
            </a:r>
            <a:r>
              <a:rPr sz="2000" b="1" spc="-55" dirty="0">
                <a:latin typeface="Trebuchet MS"/>
                <a:cs typeface="Trebuchet MS"/>
              </a:rPr>
              <a:t> </a:t>
            </a:r>
            <a:r>
              <a:rPr sz="2000" b="1" spc="-75" dirty="0">
                <a:latin typeface="Trebuchet MS"/>
                <a:cs typeface="Trebuchet MS"/>
              </a:rPr>
              <a:t>chiave:</a:t>
            </a:r>
            <a:r>
              <a:rPr sz="2000" b="1" spc="-260" dirty="0">
                <a:latin typeface="Trebuchet MS"/>
                <a:cs typeface="Trebuchet MS"/>
              </a:rPr>
              <a:t> </a:t>
            </a:r>
            <a:r>
              <a:rPr sz="2000" i="1" spc="-114" dirty="0">
                <a:latin typeface="Trebuchet MS"/>
                <a:cs typeface="Trebuchet MS"/>
              </a:rPr>
              <a:t>«Di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35" dirty="0">
                <a:latin typeface="Trebuchet MS"/>
                <a:cs typeface="Trebuchet MS"/>
              </a:rPr>
              <a:t>cosa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80" dirty="0">
                <a:latin typeface="Trebuchet MS"/>
                <a:cs typeface="Trebuchet MS"/>
              </a:rPr>
              <a:t>hai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60" dirty="0">
                <a:latin typeface="Trebuchet MS"/>
                <a:cs typeface="Trebuchet MS"/>
              </a:rPr>
              <a:t>bisogno?»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105" dirty="0">
                <a:latin typeface="Trebuchet MS"/>
                <a:cs typeface="Trebuchet MS"/>
              </a:rPr>
              <a:t>Il </a:t>
            </a:r>
            <a:r>
              <a:rPr sz="2000" spc="-130" dirty="0">
                <a:latin typeface="Trebuchet MS"/>
                <a:cs typeface="Trebuchet MS"/>
              </a:rPr>
              <a:t>terapeuta </a:t>
            </a:r>
            <a:r>
              <a:rPr sz="2000" spc="-135" dirty="0">
                <a:latin typeface="Trebuchet MS"/>
                <a:cs typeface="Trebuchet MS"/>
              </a:rPr>
              <a:t>è </a:t>
            </a:r>
            <a:r>
              <a:rPr sz="2000" spc="-100" dirty="0">
                <a:latin typeface="Trebuchet MS"/>
                <a:cs typeface="Trebuchet MS"/>
              </a:rPr>
              <a:t>ancora </a:t>
            </a:r>
            <a:r>
              <a:rPr sz="2000" spc="-114" dirty="0">
                <a:latin typeface="Trebuchet MS"/>
                <a:cs typeface="Trebuchet MS"/>
              </a:rPr>
              <a:t>più </a:t>
            </a:r>
            <a:r>
              <a:rPr sz="2000" spc="-105" dirty="0">
                <a:latin typeface="Trebuchet MS"/>
                <a:cs typeface="Trebuchet MS"/>
              </a:rPr>
              <a:t>disponibile </a:t>
            </a:r>
            <a:r>
              <a:rPr sz="2000" spc="-120" dirty="0">
                <a:latin typeface="Trebuchet MS"/>
                <a:cs typeface="Trebuchet MS"/>
              </a:rPr>
              <a:t>emotivamente </a:t>
            </a:r>
            <a:r>
              <a:rPr sz="2000" spc="-135" dirty="0">
                <a:latin typeface="Trebuchet MS"/>
                <a:cs typeface="Trebuchet MS"/>
              </a:rPr>
              <a:t>e </a:t>
            </a:r>
            <a:r>
              <a:rPr sz="2000" spc="-155" dirty="0">
                <a:latin typeface="Trebuchet MS"/>
                <a:cs typeface="Trebuchet MS"/>
              </a:rPr>
              <a:t>affettivamente </a:t>
            </a:r>
            <a:r>
              <a:rPr sz="2000" spc="-135" dirty="0">
                <a:latin typeface="Trebuchet MS"/>
                <a:cs typeface="Trebuchet MS"/>
              </a:rPr>
              <a:t>e </a:t>
            </a:r>
            <a:r>
              <a:rPr sz="2000" spc="-60" dirty="0">
                <a:latin typeface="Trebuchet MS"/>
                <a:cs typeface="Trebuchet MS"/>
              </a:rPr>
              <a:t>proteso 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v</a:t>
            </a:r>
            <a:r>
              <a:rPr sz="2000" spc="-120" dirty="0">
                <a:latin typeface="Trebuchet MS"/>
                <a:cs typeface="Trebuchet MS"/>
              </a:rPr>
              <a:t>e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160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000" spc="-105" dirty="0">
                <a:latin typeface="Trebuchet MS"/>
                <a:cs typeface="Trebuchet MS"/>
              </a:rPr>
              <a:t>Il </a:t>
            </a:r>
            <a:r>
              <a:rPr sz="2000" spc="-130" dirty="0">
                <a:latin typeface="Trebuchet MS"/>
                <a:cs typeface="Trebuchet MS"/>
              </a:rPr>
              <a:t>terapeuta </a:t>
            </a:r>
            <a:r>
              <a:rPr sz="2000" spc="-135" dirty="0">
                <a:latin typeface="Trebuchet MS"/>
                <a:cs typeface="Trebuchet MS"/>
              </a:rPr>
              <a:t>è </a:t>
            </a:r>
            <a:r>
              <a:rPr sz="2000" spc="-100" dirty="0">
                <a:latin typeface="Trebuchet MS"/>
                <a:cs typeface="Trebuchet MS"/>
              </a:rPr>
              <a:t>ancora </a:t>
            </a:r>
            <a:r>
              <a:rPr sz="2000" spc="-114" dirty="0">
                <a:latin typeface="Trebuchet MS"/>
                <a:cs typeface="Trebuchet MS"/>
              </a:rPr>
              <a:t>più </a:t>
            </a:r>
            <a:r>
              <a:rPr sz="2000" spc="-70" dirty="0">
                <a:latin typeface="Trebuchet MS"/>
                <a:cs typeface="Trebuchet MS"/>
              </a:rPr>
              <a:t>generoso </a:t>
            </a:r>
            <a:r>
              <a:rPr sz="2000" spc="-135" dirty="0">
                <a:latin typeface="Trebuchet MS"/>
                <a:cs typeface="Trebuchet MS"/>
              </a:rPr>
              <a:t>e parla </a:t>
            </a:r>
            <a:r>
              <a:rPr sz="2000" spc="-120" dirty="0">
                <a:latin typeface="Trebuchet MS"/>
                <a:cs typeface="Trebuchet MS"/>
              </a:rPr>
              <a:t>dei </a:t>
            </a:r>
            <a:r>
              <a:rPr sz="2000" spc="-60" dirty="0">
                <a:latin typeface="Trebuchet MS"/>
                <a:cs typeface="Trebuchet MS"/>
              </a:rPr>
              <a:t>suoi </a:t>
            </a:r>
            <a:r>
              <a:rPr sz="2000" spc="-114" dirty="0">
                <a:latin typeface="Trebuchet MS"/>
                <a:cs typeface="Trebuchet MS"/>
              </a:rPr>
              <a:t>sentimenti </a:t>
            </a:r>
            <a:r>
              <a:rPr sz="2000" spc="-135" dirty="0">
                <a:latin typeface="Trebuchet MS"/>
                <a:cs typeface="Trebuchet MS"/>
              </a:rPr>
              <a:t>e </a:t>
            </a:r>
            <a:r>
              <a:rPr sz="2000" spc="-120" dirty="0">
                <a:latin typeface="Trebuchet MS"/>
                <a:cs typeface="Trebuchet MS"/>
              </a:rPr>
              <a:t>dei </a:t>
            </a:r>
            <a:r>
              <a:rPr sz="2000" spc="-60" dirty="0">
                <a:latin typeface="Trebuchet MS"/>
                <a:cs typeface="Trebuchet MS"/>
              </a:rPr>
              <a:t>suoi </a:t>
            </a:r>
            <a:r>
              <a:rPr sz="2000" spc="-95" dirty="0">
                <a:latin typeface="Trebuchet MS"/>
                <a:cs typeface="Trebuchet MS"/>
              </a:rPr>
              <a:t>bisogni </a:t>
            </a:r>
            <a:r>
              <a:rPr sz="2000" spc="-9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(quando</a:t>
            </a:r>
            <a:r>
              <a:rPr sz="2000" spc="-9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questi</a:t>
            </a:r>
            <a:r>
              <a:rPr sz="2000" spc="-105" dirty="0">
                <a:latin typeface="Trebuchet MS"/>
                <a:cs typeface="Trebuchet MS"/>
              </a:rPr>
              <a:t> </a:t>
            </a:r>
            <a:r>
              <a:rPr sz="2000" spc="-30" dirty="0">
                <a:latin typeface="Trebuchet MS"/>
                <a:cs typeface="Trebuchet MS"/>
              </a:rPr>
              <a:t>possono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fornire</a:t>
            </a:r>
            <a:r>
              <a:rPr sz="2000" spc="-8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esperienze</a:t>
            </a:r>
            <a:r>
              <a:rPr sz="2000" spc="-100" dirty="0">
                <a:latin typeface="Trebuchet MS"/>
                <a:cs typeface="Trebuchet MS"/>
              </a:rPr>
              <a:t> </a:t>
            </a:r>
            <a:r>
              <a:rPr sz="2000" spc="-155" dirty="0">
                <a:latin typeface="Trebuchet MS"/>
                <a:cs typeface="Trebuchet MS"/>
              </a:rPr>
              <a:t>affettivamente</a:t>
            </a:r>
            <a:r>
              <a:rPr sz="2000" spc="-15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correttive</a:t>
            </a:r>
            <a:r>
              <a:rPr sz="2000" spc="-9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per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il </a:t>
            </a:r>
            <a:r>
              <a:rPr sz="2000" spc="-14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paziente)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4740" y="2247900"/>
            <a:ext cx="8815070" cy="2463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spc="-125" dirty="0">
                <a:latin typeface="Trebuchet MS"/>
                <a:cs typeface="Trebuchet MS"/>
              </a:rPr>
              <a:t>Fare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ventilare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la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55" dirty="0">
                <a:latin typeface="Trebuchet MS"/>
                <a:cs typeface="Trebuchet MS"/>
              </a:rPr>
              <a:t>rabbia:</a:t>
            </a:r>
            <a:r>
              <a:rPr sz="2000" spc="-250" dirty="0">
                <a:latin typeface="Trebuchet MS"/>
                <a:cs typeface="Trebuchet MS"/>
              </a:rPr>
              <a:t> </a:t>
            </a:r>
            <a:r>
              <a:rPr sz="2000" spc="-155" dirty="0">
                <a:latin typeface="Trebuchet MS"/>
                <a:cs typeface="Trebuchet MS"/>
              </a:rPr>
              <a:t>fare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elencare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tutti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motivi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per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cui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è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arrabbiato,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ascoltandolo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in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40" dirty="0">
                <a:latin typeface="Trebuchet MS"/>
                <a:cs typeface="Trebuchet MS"/>
              </a:rPr>
              <a:t>modo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attento,</a:t>
            </a:r>
            <a:r>
              <a:rPr sz="2000" spc="-250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ma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aspettando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ad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empatizzare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rebuchet MS"/>
              <a:buAutoNum type="arabicPeriod"/>
            </a:pPr>
            <a:endParaRPr sz="205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spc="-130" dirty="0">
                <a:latin typeface="Trebuchet MS"/>
                <a:cs typeface="Trebuchet MS"/>
              </a:rPr>
              <a:t>Empatizzare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una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volta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terminato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l'elenco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dei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motivi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della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rabbia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rebuchet MS"/>
              <a:buAutoNum type="arabicPeriod"/>
            </a:pPr>
            <a:endParaRPr sz="205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spc="-70" dirty="0">
                <a:latin typeface="Trebuchet MS"/>
                <a:cs typeface="Trebuchet MS"/>
              </a:rPr>
              <a:t>Chiedere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scusa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nel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caso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in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cui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55" dirty="0">
                <a:latin typeface="Trebuchet MS"/>
                <a:cs typeface="Trebuchet MS"/>
              </a:rPr>
              <a:t>abbia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sbagliato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rebuchet MS"/>
              <a:buAutoNum type="arabicPeriod"/>
            </a:pPr>
            <a:endParaRPr sz="205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spc="-110" dirty="0">
                <a:latin typeface="Trebuchet MS"/>
                <a:cs typeface="Trebuchet MS"/>
              </a:rPr>
              <a:t>Affermare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l'aspetto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positivo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dell'esprimere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rabbia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135" y="309093"/>
            <a:ext cx="7729855" cy="76009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163195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285"/>
              </a:spcBef>
            </a:pPr>
            <a:r>
              <a:rPr spc="140" dirty="0"/>
              <a:t>AVERE</a:t>
            </a:r>
            <a:r>
              <a:rPr spc="320" dirty="0"/>
              <a:t> </a:t>
            </a:r>
            <a:r>
              <a:rPr spc="310" dirty="0"/>
              <a:t>CURA</a:t>
            </a:r>
            <a:r>
              <a:rPr spc="320" dirty="0"/>
              <a:t> </a:t>
            </a:r>
            <a:r>
              <a:rPr spc="195" dirty="0"/>
              <a:t>DEL</a:t>
            </a:r>
            <a:r>
              <a:rPr spc="320" dirty="0"/>
              <a:t> </a:t>
            </a:r>
            <a:r>
              <a:rPr spc="315" dirty="0"/>
              <a:t>BAMBINO</a:t>
            </a:r>
            <a:r>
              <a:rPr spc="85" dirty="0"/>
              <a:t> </a:t>
            </a:r>
            <a:r>
              <a:rPr spc="235" dirty="0"/>
              <a:t>ARRABBIATO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84587" y="2476500"/>
            <a:ext cx="8837930" cy="215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AutoNum type="arabicPeriod" startAt="5"/>
              <a:tabLst>
                <a:tab pos="469265" algn="l"/>
                <a:tab pos="469900" algn="l"/>
              </a:tabLst>
            </a:pPr>
            <a:r>
              <a:rPr sz="2000" spc="-100" dirty="0">
                <a:latin typeface="Trebuchet MS"/>
                <a:cs typeface="Trebuchet MS"/>
              </a:rPr>
              <a:t>Lavorare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sull'esame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realtà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ed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analizzare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eventuali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distorsioni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rebuchet MS"/>
              <a:buAutoNum type="arabicPeriod" startAt="5"/>
            </a:pPr>
            <a:endParaRPr sz="2050">
              <a:latin typeface="Trebuchet MS"/>
              <a:cs typeface="Trebuchet MS"/>
            </a:endParaRPr>
          </a:p>
          <a:p>
            <a:pPr marL="469900" marR="960755" indent="-457200">
              <a:lnSpc>
                <a:spcPct val="100000"/>
              </a:lnSpc>
              <a:spcBef>
                <a:spcPts val="5"/>
              </a:spcBef>
              <a:buAutoNum type="arabicPeriod" startAt="5"/>
              <a:tabLst>
                <a:tab pos="469265" algn="l"/>
                <a:tab pos="469900" algn="l"/>
              </a:tabLst>
            </a:pPr>
            <a:r>
              <a:rPr sz="2000" spc="-105" dirty="0">
                <a:latin typeface="Trebuchet MS"/>
                <a:cs typeface="Trebuchet MS"/>
              </a:rPr>
              <a:t>Analizzare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le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modalità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in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cui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la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rabbia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è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stata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espressa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ed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evidenziarne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le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conseguenze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(anche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attraverso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svelamenti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terapeuta)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rebuchet MS"/>
              <a:buAutoNum type="arabicPeriod" startAt="5"/>
            </a:pPr>
            <a:endParaRPr sz="2050">
              <a:latin typeface="Trebuchet MS"/>
              <a:cs typeface="Trebuchet MS"/>
            </a:endParaRPr>
          </a:p>
          <a:p>
            <a:pPr marL="469900" marR="5080" indent="-457200">
              <a:lnSpc>
                <a:spcPct val="100000"/>
              </a:lnSpc>
              <a:spcBef>
                <a:spcPts val="5"/>
              </a:spcBef>
              <a:buAutoNum type="arabicPeriod" startAt="5"/>
              <a:tabLst>
                <a:tab pos="469265" algn="l"/>
                <a:tab pos="469900" algn="l"/>
              </a:tabLst>
            </a:pPr>
            <a:r>
              <a:rPr sz="2000" spc="-114" dirty="0">
                <a:latin typeface="Trebuchet MS"/>
                <a:cs typeface="Trebuchet MS"/>
              </a:rPr>
              <a:t>Sviluppare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attraverso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l'ausilio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role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70" dirty="0">
                <a:latin typeface="Trebuchet MS"/>
                <a:cs typeface="Trebuchet MS"/>
              </a:rPr>
              <a:t>play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modalità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maggiormente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sane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adattive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135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60" dirty="0">
                <a:latin typeface="Trebuchet MS"/>
                <a:cs typeface="Trebuchet MS"/>
              </a:rPr>
              <a:t>p</a:t>
            </a:r>
            <a:r>
              <a:rPr sz="2000" spc="-50" dirty="0">
                <a:latin typeface="Trebuchet MS"/>
                <a:cs typeface="Trebuchet MS"/>
              </a:rPr>
              <a:t>r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45" dirty="0">
                <a:latin typeface="Trebuchet MS"/>
                <a:cs typeface="Trebuchet MS"/>
              </a:rPr>
              <a:t>bb</a:t>
            </a:r>
            <a:r>
              <a:rPr sz="2000" spc="-80" dirty="0">
                <a:latin typeface="Trebuchet MS"/>
                <a:cs typeface="Trebuchet MS"/>
              </a:rPr>
              <a:t>i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135" y="309093"/>
            <a:ext cx="7729855" cy="76009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163195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285"/>
              </a:spcBef>
            </a:pPr>
            <a:r>
              <a:rPr spc="140" dirty="0"/>
              <a:t>AVERE</a:t>
            </a:r>
            <a:r>
              <a:rPr spc="320" dirty="0"/>
              <a:t> </a:t>
            </a:r>
            <a:r>
              <a:rPr spc="310" dirty="0"/>
              <a:t>CURA</a:t>
            </a:r>
            <a:r>
              <a:rPr spc="320" dirty="0"/>
              <a:t> </a:t>
            </a:r>
            <a:r>
              <a:rPr spc="195" dirty="0"/>
              <a:t>DEL</a:t>
            </a:r>
            <a:r>
              <a:rPr spc="320" dirty="0"/>
              <a:t> </a:t>
            </a:r>
            <a:r>
              <a:rPr spc="315" dirty="0"/>
              <a:t>BAMBINO</a:t>
            </a:r>
            <a:r>
              <a:rPr spc="85" dirty="0"/>
              <a:t> </a:t>
            </a:r>
            <a:r>
              <a:rPr spc="235" dirty="0"/>
              <a:t>ARRABBIATO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b="1" spc="15" dirty="0">
                <a:latin typeface="Trebuchet MS"/>
                <a:cs typeface="Trebuchet MS"/>
              </a:rPr>
              <a:t>Consegna:</a:t>
            </a:r>
            <a:r>
              <a:rPr b="1" spc="-155" dirty="0">
                <a:latin typeface="Trebuchet MS"/>
                <a:cs typeface="Trebuchet MS"/>
              </a:rPr>
              <a:t> </a:t>
            </a:r>
            <a:r>
              <a:rPr i="1" spc="-150" dirty="0">
                <a:latin typeface="Trebuchet MS"/>
                <a:cs typeface="Trebuchet MS"/>
              </a:rPr>
              <a:t>«Quando</a:t>
            </a:r>
            <a:r>
              <a:rPr i="1" spc="60" dirty="0">
                <a:latin typeface="Trebuchet MS"/>
                <a:cs typeface="Trebuchet MS"/>
              </a:rPr>
              <a:t> </a:t>
            </a:r>
            <a:r>
              <a:rPr i="1" spc="-165" dirty="0">
                <a:latin typeface="Trebuchet MS"/>
                <a:cs typeface="Trebuchet MS"/>
              </a:rPr>
              <a:t>sarai</a:t>
            </a:r>
            <a:r>
              <a:rPr i="1" spc="45" dirty="0">
                <a:latin typeface="Trebuchet MS"/>
                <a:cs typeface="Trebuchet MS"/>
              </a:rPr>
              <a:t> </a:t>
            </a:r>
            <a:r>
              <a:rPr i="1" spc="-200" dirty="0">
                <a:latin typeface="Trebuchet MS"/>
                <a:cs typeface="Trebuchet MS"/>
              </a:rPr>
              <a:t>in</a:t>
            </a:r>
            <a:r>
              <a:rPr i="1" spc="55" dirty="0">
                <a:latin typeface="Trebuchet MS"/>
                <a:cs typeface="Trebuchet MS"/>
              </a:rPr>
              <a:t> </a:t>
            </a:r>
            <a:r>
              <a:rPr i="1" spc="-235" dirty="0">
                <a:latin typeface="Trebuchet MS"/>
                <a:cs typeface="Trebuchet MS"/>
              </a:rPr>
              <a:t>difficoltà,</a:t>
            </a:r>
            <a:r>
              <a:rPr i="1" spc="-150" dirty="0">
                <a:latin typeface="Trebuchet MS"/>
                <a:cs typeface="Trebuchet MS"/>
              </a:rPr>
              <a:t> </a:t>
            </a:r>
            <a:r>
              <a:rPr i="1" spc="-195" dirty="0">
                <a:latin typeface="Trebuchet MS"/>
                <a:cs typeface="Trebuchet MS"/>
              </a:rPr>
              <a:t>prova</a:t>
            </a:r>
            <a:r>
              <a:rPr i="1" spc="55" dirty="0">
                <a:latin typeface="Trebuchet MS"/>
                <a:cs typeface="Trebuchet MS"/>
              </a:rPr>
              <a:t> </a:t>
            </a:r>
            <a:r>
              <a:rPr i="1" spc="-114" dirty="0">
                <a:latin typeface="Trebuchet MS"/>
                <a:cs typeface="Trebuchet MS"/>
              </a:rPr>
              <a:t>a</a:t>
            </a:r>
            <a:r>
              <a:rPr i="1" spc="55" dirty="0">
                <a:latin typeface="Trebuchet MS"/>
                <a:cs typeface="Trebuchet MS"/>
              </a:rPr>
              <a:t> </a:t>
            </a:r>
            <a:r>
              <a:rPr i="1" spc="-185" dirty="0">
                <a:latin typeface="Trebuchet MS"/>
                <a:cs typeface="Trebuchet MS"/>
              </a:rPr>
              <a:t>immaginare</a:t>
            </a:r>
            <a:r>
              <a:rPr i="1" spc="50" dirty="0">
                <a:latin typeface="Trebuchet MS"/>
                <a:cs typeface="Trebuchet MS"/>
              </a:rPr>
              <a:t> </a:t>
            </a:r>
            <a:r>
              <a:rPr i="1" spc="-165" dirty="0">
                <a:latin typeface="Trebuchet MS"/>
                <a:cs typeface="Trebuchet MS"/>
              </a:rPr>
              <a:t>che</a:t>
            </a:r>
            <a:r>
              <a:rPr i="1" spc="55" dirty="0">
                <a:latin typeface="Trebuchet MS"/>
                <a:cs typeface="Trebuchet MS"/>
              </a:rPr>
              <a:t> </a:t>
            </a:r>
            <a:r>
              <a:rPr i="1" spc="-155" dirty="0">
                <a:latin typeface="Trebuchet MS"/>
                <a:cs typeface="Trebuchet MS"/>
              </a:rPr>
              <a:t>sia</a:t>
            </a:r>
            <a:r>
              <a:rPr i="1" spc="55" dirty="0">
                <a:latin typeface="Trebuchet MS"/>
                <a:cs typeface="Trebuchet MS"/>
              </a:rPr>
              <a:t> </a:t>
            </a:r>
            <a:r>
              <a:rPr i="1" spc="-254" dirty="0">
                <a:latin typeface="Trebuchet MS"/>
                <a:cs typeface="Trebuchet MS"/>
              </a:rPr>
              <a:t>lì</a:t>
            </a:r>
            <a:r>
              <a:rPr i="1" spc="50" dirty="0">
                <a:latin typeface="Trebuchet MS"/>
                <a:cs typeface="Trebuchet MS"/>
              </a:rPr>
              <a:t> </a:t>
            </a:r>
            <a:r>
              <a:rPr i="1" spc="-160" dirty="0">
                <a:latin typeface="Trebuchet MS"/>
                <a:cs typeface="Trebuchet MS"/>
              </a:rPr>
              <a:t>con</a:t>
            </a:r>
            <a:r>
              <a:rPr i="1" spc="55" dirty="0">
                <a:latin typeface="Trebuchet MS"/>
                <a:cs typeface="Trebuchet MS"/>
              </a:rPr>
              <a:t> </a:t>
            </a:r>
            <a:r>
              <a:rPr i="1" spc="-240" dirty="0">
                <a:latin typeface="Trebuchet MS"/>
                <a:cs typeface="Trebuchet MS"/>
              </a:rPr>
              <a:t>te</a:t>
            </a:r>
            <a:r>
              <a:rPr i="1" spc="55" dirty="0">
                <a:latin typeface="Trebuchet MS"/>
                <a:cs typeface="Trebuchet MS"/>
              </a:rPr>
              <a:t> </a:t>
            </a:r>
            <a:r>
              <a:rPr i="1" spc="-200" dirty="0">
                <a:latin typeface="Trebuchet MS"/>
                <a:cs typeface="Trebuchet MS"/>
              </a:rPr>
              <a:t>e</a:t>
            </a:r>
            <a:r>
              <a:rPr i="1" spc="50" dirty="0">
                <a:latin typeface="Trebuchet MS"/>
                <a:cs typeface="Trebuchet MS"/>
              </a:rPr>
              <a:t> </a:t>
            </a:r>
            <a:r>
              <a:rPr i="1" spc="-195" dirty="0">
                <a:latin typeface="Trebuchet MS"/>
                <a:cs typeface="Trebuchet MS"/>
              </a:rPr>
              <a:t>prova</a:t>
            </a:r>
            <a:r>
              <a:rPr i="1" spc="55" dirty="0">
                <a:latin typeface="Trebuchet MS"/>
                <a:cs typeface="Trebuchet MS"/>
              </a:rPr>
              <a:t> </a:t>
            </a:r>
            <a:r>
              <a:rPr i="1" spc="-114" dirty="0">
                <a:latin typeface="Trebuchet MS"/>
                <a:cs typeface="Trebuchet MS"/>
              </a:rPr>
              <a:t>a </a:t>
            </a:r>
            <a:r>
              <a:rPr i="1" spc="-590" dirty="0">
                <a:latin typeface="Trebuchet MS"/>
                <a:cs typeface="Trebuchet MS"/>
              </a:rPr>
              <a:t> </a:t>
            </a:r>
            <a:r>
              <a:rPr i="1" spc="-215" dirty="0">
                <a:latin typeface="Trebuchet MS"/>
                <a:cs typeface="Trebuchet MS"/>
              </a:rPr>
              <a:t>im</a:t>
            </a:r>
            <a:r>
              <a:rPr i="1" spc="-190" dirty="0">
                <a:latin typeface="Trebuchet MS"/>
                <a:cs typeface="Trebuchet MS"/>
              </a:rPr>
              <a:t>m</a:t>
            </a:r>
            <a:r>
              <a:rPr i="1" spc="-140" dirty="0">
                <a:latin typeface="Trebuchet MS"/>
                <a:cs typeface="Trebuchet MS"/>
              </a:rPr>
              <a:t>ag</a:t>
            </a:r>
            <a:r>
              <a:rPr i="1" spc="-190" dirty="0">
                <a:latin typeface="Trebuchet MS"/>
                <a:cs typeface="Trebuchet MS"/>
              </a:rPr>
              <a:t>inar</a:t>
            </a:r>
            <a:r>
              <a:rPr i="1" spc="-200" dirty="0">
                <a:latin typeface="Trebuchet MS"/>
                <a:cs typeface="Trebuchet MS"/>
              </a:rPr>
              <a:t>e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150" dirty="0">
                <a:latin typeface="Trebuchet MS"/>
                <a:cs typeface="Trebuchet MS"/>
              </a:rPr>
              <a:t>c</a:t>
            </a:r>
            <a:r>
              <a:rPr i="1" spc="-180" dirty="0">
                <a:latin typeface="Trebuchet MS"/>
                <a:cs typeface="Trebuchet MS"/>
              </a:rPr>
              <a:t>o</a:t>
            </a:r>
            <a:r>
              <a:rPr i="1" spc="-90" dirty="0">
                <a:latin typeface="Trebuchet MS"/>
                <a:cs typeface="Trebuchet MS"/>
              </a:rPr>
              <a:t>s</a:t>
            </a:r>
            <a:r>
              <a:rPr i="1" spc="-125" dirty="0">
                <a:latin typeface="Trebuchet MS"/>
                <a:cs typeface="Trebuchet MS"/>
              </a:rPr>
              <a:t>a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170" dirty="0">
                <a:latin typeface="Trebuchet MS"/>
                <a:cs typeface="Trebuchet MS"/>
              </a:rPr>
              <a:t>p</a:t>
            </a:r>
            <a:r>
              <a:rPr i="1" spc="-155" dirty="0">
                <a:latin typeface="Trebuchet MS"/>
                <a:cs typeface="Trebuchet MS"/>
              </a:rPr>
              <a:t>o</a:t>
            </a:r>
            <a:r>
              <a:rPr i="1" spc="-280" dirty="0">
                <a:latin typeface="Trebuchet MS"/>
                <a:cs typeface="Trebuchet MS"/>
              </a:rPr>
              <a:t>t</a:t>
            </a:r>
            <a:r>
              <a:rPr i="1" spc="-235" dirty="0">
                <a:latin typeface="Trebuchet MS"/>
                <a:cs typeface="Trebuchet MS"/>
              </a:rPr>
              <a:t>r</a:t>
            </a:r>
            <a:r>
              <a:rPr i="1" spc="-204" dirty="0">
                <a:latin typeface="Trebuchet MS"/>
                <a:cs typeface="Trebuchet MS"/>
              </a:rPr>
              <a:t>e</a:t>
            </a:r>
            <a:r>
              <a:rPr i="1" spc="-240" dirty="0">
                <a:latin typeface="Trebuchet MS"/>
                <a:cs typeface="Trebuchet MS"/>
              </a:rPr>
              <a:t>i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215" dirty="0">
                <a:latin typeface="Trebuchet MS"/>
                <a:cs typeface="Trebuchet MS"/>
              </a:rPr>
              <a:t>di</a:t>
            </a:r>
            <a:r>
              <a:rPr i="1" spc="-229" dirty="0">
                <a:latin typeface="Trebuchet MS"/>
                <a:cs typeface="Trebuchet MS"/>
              </a:rPr>
              <a:t>r</a:t>
            </a:r>
            <a:r>
              <a:rPr i="1" spc="-200" dirty="0">
                <a:latin typeface="Trebuchet MS"/>
                <a:cs typeface="Trebuchet MS"/>
              </a:rPr>
              <a:t>e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114" dirty="0">
                <a:latin typeface="Trebuchet MS"/>
                <a:cs typeface="Trebuchet MS"/>
              </a:rPr>
              <a:t>a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240" dirty="0">
                <a:latin typeface="Trebuchet MS"/>
                <a:cs typeface="Trebuchet MS"/>
              </a:rPr>
              <a:t>te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200" dirty="0">
                <a:latin typeface="Trebuchet MS"/>
                <a:cs typeface="Trebuchet MS"/>
              </a:rPr>
              <a:t>e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200" dirty="0">
                <a:latin typeface="Trebuchet MS"/>
                <a:cs typeface="Trebuchet MS"/>
              </a:rPr>
              <a:t>all</a:t>
            </a:r>
            <a:r>
              <a:rPr i="1" spc="-265" dirty="0">
                <a:latin typeface="Trebuchet MS"/>
                <a:cs typeface="Trebuchet MS"/>
              </a:rPr>
              <a:t>e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195" dirty="0">
                <a:latin typeface="Trebuchet MS"/>
                <a:cs typeface="Trebuchet MS"/>
              </a:rPr>
              <a:t>t</a:t>
            </a:r>
            <a:r>
              <a:rPr i="1" spc="-265" dirty="0">
                <a:latin typeface="Trebuchet MS"/>
                <a:cs typeface="Trebuchet MS"/>
              </a:rPr>
              <a:t>u</a:t>
            </a:r>
            <a:r>
              <a:rPr i="1" spc="-200" dirty="0">
                <a:latin typeface="Trebuchet MS"/>
                <a:cs typeface="Trebuchet MS"/>
              </a:rPr>
              <a:t>e</a:t>
            </a:r>
            <a:r>
              <a:rPr i="1" spc="-55" dirty="0">
                <a:latin typeface="Trebuchet MS"/>
                <a:cs typeface="Trebuchet MS"/>
              </a:rPr>
              <a:t> </a:t>
            </a:r>
            <a:r>
              <a:rPr i="1" spc="-140" dirty="0">
                <a:latin typeface="Trebuchet MS"/>
                <a:cs typeface="Trebuchet MS"/>
              </a:rPr>
              <a:t>p</a:t>
            </a:r>
            <a:r>
              <a:rPr i="1" spc="-125" dirty="0">
                <a:latin typeface="Trebuchet MS"/>
                <a:cs typeface="Trebuchet MS"/>
              </a:rPr>
              <a:t>a</a:t>
            </a:r>
            <a:r>
              <a:rPr i="1" spc="-135" dirty="0">
                <a:latin typeface="Trebuchet MS"/>
                <a:cs typeface="Trebuchet MS"/>
              </a:rPr>
              <a:t>r</a:t>
            </a:r>
            <a:r>
              <a:rPr i="1" spc="-280" dirty="0">
                <a:latin typeface="Trebuchet MS"/>
                <a:cs typeface="Trebuchet MS"/>
              </a:rPr>
              <a:t>t</a:t>
            </a:r>
            <a:r>
              <a:rPr i="1" spc="-245" dirty="0">
                <a:latin typeface="Trebuchet MS"/>
                <a:cs typeface="Trebuchet MS"/>
              </a:rPr>
              <a:t>i</a:t>
            </a:r>
            <a:r>
              <a:rPr i="1" spc="-340" dirty="0">
                <a:latin typeface="Trebuchet MS"/>
                <a:cs typeface="Trebuchet MS"/>
              </a:rPr>
              <a:t>.</a:t>
            </a:r>
            <a:r>
              <a:rPr i="1" spc="-175" dirty="0">
                <a:latin typeface="Trebuchet MS"/>
                <a:cs typeface="Trebuchet MS"/>
              </a:rPr>
              <a:t>»</a:t>
            </a: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1130300">
              <a:lnSpc>
                <a:spcPct val="100000"/>
              </a:lnSpc>
              <a:spcBef>
                <a:spcPts val="5"/>
              </a:spcBef>
            </a:pPr>
            <a:r>
              <a:rPr spc="-60" dirty="0"/>
              <a:t>R</a:t>
            </a:r>
            <a:r>
              <a:rPr spc="-35" dirty="0"/>
              <a:t>i</a:t>
            </a:r>
            <a:r>
              <a:rPr spc="-165" dirty="0"/>
              <a:t>e</a:t>
            </a:r>
            <a:r>
              <a:rPr spc="-150" dirty="0"/>
              <a:t>v</a:t>
            </a:r>
            <a:r>
              <a:rPr spc="25" dirty="0"/>
              <a:t>o</a:t>
            </a:r>
            <a:r>
              <a:rPr spc="-120" dirty="0"/>
              <a:t>c</a:t>
            </a:r>
            <a:r>
              <a:rPr spc="-204" dirty="0"/>
              <a:t>a</a:t>
            </a:r>
            <a:r>
              <a:rPr spc="-40" dirty="0"/>
              <a:t>r</a:t>
            </a:r>
            <a:r>
              <a:rPr spc="-135" dirty="0"/>
              <a:t>e</a:t>
            </a:r>
            <a:r>
              <a:rPr spc="-50" dirty="0"/>
              <a:t> </a:t>
            </a:r>
            <a:r>
              <a:rPr spc="-135" dirty="0"/>
              <a:t>l</a:t>
            </a:r>
            <a:r>
              <a:rPr spc="-225" dirty="0"/>
              <a:t>a</a:t>
            </a:r>
            <a:r>
              <a:rPr spc="-60" dirty="0"/>
              <a:t> </a:t>
            </a:r>
            <a:r>
              <a:rPr spc="-35" dirty="0"/>
              <a:t>r</a:t>
            </a:r>
            <a:r>
              <a:rPr spc="-135" dirty="0"/>
              <a:t>e</a:t>
            </a:r>
            <a:r>
              <a:rPr spc="-160" dirty="0"/>
              <a:t>l</a:t>
            </a:r>
            <a:r>
              <a:rPr spc="-204" dirty="0"/>
              <a:t>a</a:t>
            </a:r>
            <a:r>
              <a:rPr spc="-120" dirty="0"/>
              <a:t>z</a:t>
            </a:r>
            <a:r>
              <a:rPr spc="-140" dirty="0"/>
              <a:t>i</a:t>
            </a:r>
            <a:r>
              <a:rPr spc="25" dirty="0"/>
              <a:t>o</a:t>
            </a:r>
            <a:r>
              <a:rPr spc="-114" dirty="0"/>
              <a:t>ne</a:t>
            </a:r>
            <a:r>
              <a:rPr spc="-50" dirty="0"/>
              <a:t> co</a:t>
            </a:r>
            <a:r>
              <a:rPr spc="-95" dirty="0"/>
              <a:t>n</a:t>
            </a:r>
            <a:r>
              <a:rPr spc="-55" dirty="0"/>
              <a:t> </a:t>
            </a:r>
            <a:r>
              <a:rPr spc="-145" dirty="0"/>
              <a:t>il</a:t>
            </a:r>
            <a:r>
              <a:rPr spc="-55" dirty="0"/>
              <a:t> </a:t>
            </a:r>
            <a:r>
              <a:rPr spc="-135" dirty="0"/>
              <a:t>te</a:t>
            </a:r>
            <a:r>
              <a:rPr spc="5" dirty="0"/>
              <a:t>r</a:t>
            </a:r>
            <a:r>
              <a:rPr spc="-225" dirty="0"/>
              <a:t>a</a:t>
            </a:r>
            <a:r>
              <a:rPr spc="-125" dirty="0"/>
              <a:t>pe</a:t>
            </a:r>
            <a:r>
              <a:rPr spc="-130" dirty="0"/>
              <a:t>u</a:t>
            </a:r>
            <a:r>
              <a:rPr spc="-100" dirty="0"/>
              <a:t>t</a:t>
            </a:r>
            <a:r>
              <a:rPr spc="-204" dirty="0"/>
              <a:t>a</a:t>
            </a:r>
            <a:r>
              <a:rPr spc="-300" dirty="0"/>
              <a:t>: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/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pc="-114" dirty="0"/>
              <a:t>Permette</a:t>
            </a:r>
            <a:r>
              <a:rPr spc="-50" dirty="0"/>
              <a:t> </a:t>
            </a:r>
            <a:r>
              <a:rPr spc="-180" dirty="0"/>
              <a:t>al</a:t>
            </a:r>
            <a:r>
              <a:rPr spc="-50" dirty="0"/>
              <a:t> </a:t>
            </a:r>
            <a:r>
              <a:rPr spc="-135" dirty="0"/>
              <a:t>paziente</a:t>
            </a:r>
            <a:r>
              <a:rPr spc="-45" dirty="0"/>
              <a:t> </a:t>
            </a:r>
            <a:r>
              <a:rPr spc="-114" dirty="0"/>
              <a:t>di</a:t>
            </a:r>
            <a:r>
              <a:rPr spc="-55" dirty="0"/>
              <a:t> </a:t>
            </a:r>
            <a:r>
              <a:rPr spc="-100" dirty="0"/>
              <a:t>recuperare</a:t>
            </a:r>
            <a:r>
              <a:rPr spc="-45" dirty="0"/>
              <a:t> </a:t>
            </a:r>
            <a:r>
              <a:rPr spc="-145" dirty="0"/>
              <a:t>il</a:t>
            </a:r>
            <a:r>
              <a:rPr spc="-50" dirty="0"/>
              <a:t> </a:t>
            </a:r>
            <a:r>
              <a:rPr spc="-100" dirty="0"/>
              <a:t>set</a:t>
            </a:r>
            <a:r>
              <a:rPr spc="-55" dirty="0"/>
              <a:t> </a:t>
            </a:r>
            <a:r>
              <a:rPr i="1" spc="-204" dirty="0">
                <a:latin typeface="Trebuchet MS"/>
                <a:cs typeface="Trebuchet MS"/>
              </a:rPr>
              <a:t>cognitivo</a:t>
            </a:r>
            <a:r>
              <a:rPr i="1" spc="-50" dirty="0">
                <a:latin typeface="Trebuchet MS"/>
                <a:cs typeface="Trebuchet MS"/>
              </a:rPr>
              <a:t> </a:t>
            </a:r>
            <a:r>
              <a:rPr i="1" spc="-190" dirty="0">
                <a:latin typeface="Trebuchet MS"/>
                <a:cs typeface="Trebuchet MS"/>
              </a:rPr>
              <a:t>ed</a:t>
            </a:r>
            <a:r>
              <a:rPr i="1" spc="-50" dirty="0">
                <a:latin typeface="Trebuchet MS"/>
                <a:cs typeface="Trebuchet MS"/>
              </a:rPr>
              <a:t> </a:t>
            </a:r>
            <a:r>
              <a:rPr i="1" spc="-215" dirty="0">
                <a:latin typeface="Trebuchet MS"/>
                <a:cs typeface="Trebuchet MS"/>
              </a:rPr>
              <a:t>emotivo</a:t>
            </a:r>
            <a:r>
              <a:rPr i="1" spc="-45" dirty="0">
                <a:latin typeface="Trebuchet MS"/>
                <a:cs typeface="Trebuchet MS"/>
              </a:rPr>
              <a:t> </a:t>
            </a:r>
            <a:r>
              <a:rPr spc="-150" dirty="0"/>
              <a:t>della</a:t>
            </a:r>
            <a:r>
              <a:rPr spc="-55" dirty="0"/>
              <a:t> </a:t>
            </a:r>
            <a:r>
              <a:rPr spc="-114" dirty="0"/>
              <a:t>seduta</a:t>
            </a: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/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pc="-114" dirty="0"/>
              <a:t>Permette</a:t>
            </a:r>
            <a:r>
              <a:rPr spc="-45" dirty="0"/>
              <a:t> </a:t>
            </a:r>
            <a:r>
              <a:rPr spc="-114" dirty="0"/>
              <a:t>di</a:t>
            </a:r>
            <a:r>
              <a:rPr spc="-45" dirty="0"/>
              <a:t> </a:t>
            </a:r>
            <a:r>
              <a:rPr spc="-130" dirty="0"/>
              <a:t>utilizzare</a:t>
            </a:r>
            <a:r>
              <a:rPr spc="-40" dirty="0"/>
              <a:t> </a:t>
            </a:r>
            <a:r>
              <a:rPr spc="-145" dirty="0"/>
              <a:t>il</a:t>
            </a:r>
            <a:r>
              <a:rPr spc="-50" dirty="0"/>
              <a:t> </a:t>
            </a:r>
            <a:r>
              <a:rPr spc="-130" dirty="0"/>
              <a:t>terapeuta</a:t>
            </a:r>
            <a:r>
              <a:rPr spc="-50" dirty="0"/>
              <a:t> </a:t>
            </a:r>
            <a:r>
              <a:rPr spc="-90" dirty="0"/>
              <a:t>come</a:t>
            </a:r>
            <a:r>
              <a:rPr spc="-40" dirty="0"/>
              <a:t> </a:t>
            </a:r>
            <a:r>
              <a:rPr i="1" spc="-200" dirty="0">
                <a:latin typeface="Trebuchet MS"/>
                <a:cs typeface="Trebuchet MS"/>
              </a:rPr>
              <a:t>protesi</a:t>
            </a:r>
            <a:r>
              <a:rPr i="1" spc="-50" dirty="0">
                <a:latin typeface="Trebuchet MS"/>
                <a:cs typeface="Trebuchet MS"/>
              </a:rPr>
              <a:t> </a:t>
            </a:r>
            <a:r>
              <a:rPr i="1" spc="-200" dirty="0">
                <a:latin typeface="Trebuchet MS"/>
                <a:cs typeface="Trebuchet MS"/>
              </a:rPr>
              <a:t>metacognitiva</a:t>
            </a: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pc="-114" dirty="0"/>
              <a:t>Stimola</a:t>
            </a:r>
            <a:r>
              <a:rPr spc="-55" dirty="0"/>
              <a:t> </a:t>
            </a:r>
            <a:r>
              <a:rPr spc="-135" dirty="0"/>
              <a:t>e</a:t>
            </a:r>
            <a:r>
              <a:rPr spc="-45" dirty="0"/>
              <a:t> </a:t>
            </a:r>
            <a:r>
              <a:rPr spc="-85" dirty="0"/>
              <a:t>promuove</a:t>
            </a:r>
            <a:r>
              <a:rPr spc="-45" dirty="0"/>
              <a:t> </a:t>
            </a:r>
            <a:r>
              <a:rPr spc="-110" dirty="0"/>
              <a:t>l’interiorizzazione</a:t>
            </a:r>
            <a:r>
              <a:rPr spc="-40" dirty="0"/>
              <a:t> </a:t>
            </a:r>
            <a:r>
              <a:rPr spc="-125" dirty="0"/>
              <a:t>del</a:t>
            </a:r>
            <a:r>
              <a:rPr spc="-50" dirty="0"/>
              <a:t> </a:t>
            </a:r>
            <a:r>
              <a:rPr spc="-130" dirty="0"/>
              <a:t>terapeuta</a:t>
            </a:r>
            <a:r>
              <a:rPr spc="-55" dirty="0"/>
              <a:t> </a:t>
            </a:r>
            <a:r>
              <a:rPr spc="-90" dirty="0"/>
              <a:t>come</a:t>
            </a:r>
            <a:r>
              <a:rPr spc="-204" dirty="0"/>
              <a:t> </a:t>
            </a:r>
            <a:r>
              <a:rPr i="1" spc="-215" dirty="0">
                <a:latin typeface="Trebuchet MS"/>
                <a:cs typeface="Trebuchet MS"/>
              </a:rPr>
              <a:t>Adulto</a:t>
            </a:r>
            <a:r>
              <a:rPr i="1" spc="-45" dirty="0">
                <a:latin typeface="Trebuchet MS"/>
                <a:cs typeface="Trebuchet MS"/>
              </a:rPr>
              <a:t> </a:t>
            </a:r>
            <a:r>
              <a:rPr i="1" spc="-125" dirty="0">
                <a:latin typeface="Trebuchet MS"/>
                <a:cs typeface="Trebuchet MS"/>
              </a:rPr>
              <a:t>Sano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50">
              <a:latin typeface="Trebuchet MS"/>
              <a:cs typeface="Trebuchet MS"/>
            </a:endParaRPr>
          </a:p>
          <a:p>
            <a:pPr marL="1136650" marR="568325" indent="-6350">
              <a:lnSpc>
                <a:spcPct val="100000"/>
              </a:lnSpc>
            </a:pPr>
            <a:r>
              <a:rPr spc="-55" dirty="0"/>
              <a:t>Monitorare</a:t>
            </a:r>
            <a:r>
              <a:rPr spc="-50" dirty="0"/>
              <a:t> </a:t>
            </a:r>
            <a:r>
              <a:rPr spc="-114" dirty="0"/>
              <a:t>che</a:t>
            </a:r>
            <a:r>
              <a:rPr spc="-45" dirty="0"/>
              <a:t> </a:t>
            </a:r>
            <a:r>
              <a:rPr spc="-145" dirty="0"/>
              <a:t>il</a:t>
            </a:r>
            <a:r>
              <a:rPr spc="-50" dirty="0"/>
              <a:t> </a:t>
            </a:r>
            <a:r>
              <a:rPr spc="-135" dirty="0"/>
              <a:t>paziente</a:t>
            </a:r>
            <a:r>
              <a:rPr spc="-45" dirty="0"/>
              <a:t> </a:t>
            </a:r>
            <a:r>
              <a:rPr spc="-125" dirty="0"/>
              <a:t>vi</a:t>
            </a:r>
            <a:r>
              <a:rPr spc="-55" dirty="0"/>
              <a:t> </a:t>
            </a:r>
            <a:r>
              <a:rPr spc="-105" dirty="0"/>
              <a:t>riesca</a:t>
            </a:r>
            <a:r>
              <a:rPr spc="-55" dirty="0"/>
              <a:t> </a:t>
            </a:r>
            <a:r>
              <a:rPr spc="-195" dirty="0"/>
              <a:t>e,</a:t>
            </a:r>
            <a:r>
              <a:rPr spc="-250" dirty="0"/>
              <a:t> </a:t>
            </a:r>
            <a:r>
              <a:rPr spc="-114" dirty="0"/>
              <a:t>in</a:t>
            </a:r>
            <a:r>
              <a:rPr spc="-55" dirty="0"/>
              <a:t> </a:t>
            </a:r>
            <a:r>
              <a:rPr spc="-85" dirty="0"/>
              <a:t>caso</a:t>
            </a:r>
            <a:r>
              <a:rPr spc="-50" dirty="0"/>
              <a:t> </a:t>
            </a:r>
            <a:r>
              <a:rPr spc="-100" dirty="0"/>
              <a:t>contrario,</a:t>
            </a:r>
            <a:r>
              <a:rPr spc="-250" dirty="0"/>
              <a:t> </a:t>
            </a:r>
            <a:r>
              <a:rPr spc="-120" dirty="0"/>
              <a:t>parlare</a:t>
            </a:r>
            <a:r>
              <a:rPr spc="-50" dirty="0"/>
              <a:t> </a:t>
            </a:r>
            <a:r>
              <a:rPr spc="-65" dirty="0"/>
              <a:t>con</a:t>
            </a:r>
            <a:r>
              <a:rPr spc="-50" dirty="0"/>
              <a:t> </a:t>
            </a:r>
            <a:r>
              <a:rPr spc="-180" dirty="0"/>
              <a:t>la </a:t>
            </a:r>
            <a:r>
              <a:rPr spc="-585" dirty="0"/>
              <a:t> </a:t>
            </a:r>
            <a:r>
              <a:rPr spc="-165" dirty="0"/>
              <a:t>p</a:t>
            </a:r>
            <a:r>
              <a:rPr spc="-160" dirty="0"/>
              <a:t>a</a:t>
            </a:r>
            <a:r>
              <a:rPr spc="45" dirty="0"/>
              <a:t>r</a:t>
            </a:r>
            <a:r>
              <a:rPr spc="-135" dirty="0"/>
              <a:t>te</a:t>
            </a:r>
            <a:r>
              <a:rPr spc="-50" dirty="0"/>
              <a:t> </a:t>
            </a:r>
            <a:r>
              <a:rPr spc="-120" dirty="0"/>
              <a:t>c</a:t>
            </a:r>
            <a:r>
              <a:rPr spc="-114" dirty="0"/>
              <a:t>he</a:t>
            </a:r>
            <a:r>
              <a:rPr spc="-50" dirty="0"/>
              <a:t> l</a:t>
            </a:r>
            <a:r>
              <a:rPr spc="-80" dirty="0"/>
              <a:t>o</a:t>
            </a:r>
            <a:r>
              <a:rPr spc="-60" dirty="0"/>
              <a:t> </a:t>
            </a:r>
            <a:r>
              <a:rPr spc="-140" dirty="0"/>
              <a:t>i</a:t>
            </a:r>
            <a:r>
              <a:rPr spc="-125" dirty="0"/>
              <a:t>mpe</a:t>
            </a:r>
            <a:r>
              <a:rPr spc="-90" dirty="0"/>
              <a:t>d</a:t>
            </a:r>
            <a:r>
              <a:rPr spc="-140" dirty="0"/>
              <a:t>i</a:t>
            </a:r>
            <a:r>
              <a:rPr spc="-35" dirty="0"/>
              <a:t>s</a:t>
            </a:r>
            <a:r>
              <a:rPr spc="-120" dirty="0"/>
              <a:t>c</a:t>
            </a:r>
            <a:r>
              <a:rPr spc="-135" dirty="0"/>
              <a:t>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135" y="493735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30"/>
              </a:spcBef>
            </a:pPr>
            <a:r>
              <a:rPr spc="40" dirty="0"/>
              <a:t>IL</a:t>
            </a:r>
            <a:r>
              <a:rPr spc="315" dirty="0"/>
              <a:t> </a:t>
            </a:r>
            <a:r>
              <a:rPr spc="250" dirty="0"/>
              <a:t>LAVORO</a:t>
            </a:r>
            <a:r>
              <a:rPr spc="25" dirty="0"/>
              <a:t> </a:t>
            </a:r>
            <a:r>
              <a:rPr spc="225" dirty="0"/>
              <a:t>TRA</a:t>
            </a:r>
            <a:r>
              <a:rPr spc="315" dirty="0"/>
              <a:t> </a:t>
            </a:r>
            <a:r>
              <a:rPr spc="35" dirty="0"/>
              <a:t>LE</a:t>
            </a:r>
            <a:r>
              <a:rPr spc="320" dirty="0"/>
              <a:t> </a:t>
            </a:r>
            <a:r>
              <a:rPr spc="245" dirty="0"/>
              <a:t>SEDUTE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728948" y="2688554"/>
            <a:ext cx="1004569" cy="219075"/>
            <a:chOff x="1728948" y="2688554"/>
            <a:chExt cx="1004569" cy="219075"/>
          </a:xfrm>
        </p:grpSpPr>
        <p:sp>
          <p:nvSpPr>
            <p:cNvPr id="5" name="object 5"/>
            <p:cNvSpPr/>
            <p:nvPr/>
          </p:nvSpPr>
          <p:spPr>
            <a:xfrm>
              <a:off x="1735298" y="2694904"/>
              <a:ext cx="991869" cy="206375"/>
            </a:xfrm>
            <a:custGeom>
              <a:avLst/>
              <a:gdLst/>
              <a:ahLst/>
              <a:cxnLst/>
              <a:rect l="l" t="t" r="r" b="b"/>
              <a:pathLst>
                <a:path w="991869" h="206375">
                  <a:moveTo>
                    <a:pt x="888643" y="0"/>
                  </a:moveTo>
                  <a:lnTo>
                    <a:pt x="888643" y="51516"/>
                  </a:lnTo>
                  <a:lnTo>
                    <a:pt x="0" y="51516"/>
                  </a:lnTo>
                  <a:lnTo>
                    <a:pt x="0" y="154547"/>
                  </a:lnTo>
                  <a:lnTo>
                    <a:pt x="888643" y="154547"/>
                  </a:lnTo>
                  <a:lnTo>
                    <a:pt x="888643" y="206062"/>
                  </a:lnTo>
                  <a:lnTo>
                    <a:pt x="991673" y="103032"/>
                  </a:lnTo>
                  <a:lnTo>
                    <a:pt x="888643" y="0"/>
                  </a:lnTo>
                  <a:close/>
                </a:path>
              </a:pathLst>
            </a:custGeom>
            <a:solidFill>
              <a:srgbClr val="F6A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35298" y="2694904"/>
              <a:ext cx="991869" cy="206375"/>
            </a:xfrm>
            <a:custGeom>
              <a:avLst/>
              <a:gdLst/>
              <a:ahLst/>
              <a:cxnLst/>
              <a:rect l="l" t="t" r="r" b="b"/>
              <a:pathLst>
                <a:path w="991869" h="206375">
                  <a:moveTo>
                    <a:pt x="0" y="51515"/>
                  </a:moveTo>
                  <a:lnTo>
                    <a:pt x="888642" y="51515"/>
                  </a:lnTo>
                  <a:lnTo>
                    <a:pt x="888642" y="0"/>
                  </a:lnTo>
                  <a:lnTo>
                    <a:pt x="991673" y="103031"/>
                  </a:lnTo>
                  <a:lnTo>
                    <a:pt x="888642" y="206062"/>
                  </a:lnTo>
                  <a:lnTo>
                    <a:pt x="888642" y="154546"/>
                  </a:lnTo>
                  <a:lnTo>
                    <a:pt x="0" y="154546"/>
                  </a:lnTo>
                  <a:lnTo>
                    <a:pt x="0" y="51515"/>
                  </a:lnTo>
                  <a:close/>
                </a:path>
              </a:pathLst>
            </a:custGeom>
            <a:ln w="12700">
              <a:solidFill>
                <a:srgbClr val="B5761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728948" y="5260510"/>
            <a:ext cx="1004569" cy="219075"/>
            <a:chOff x="1728948" y="5260510"/>
            <a:chExt cx="1004569" cy="219075"/>
          </a:xfrm>
        </p:grpSpPr>
        <p:sp>
          <p:nvSpPr>
            <p:cNvPr id="8" name="object 8"/>
            <p:cNvSpPr/>
            <p:nvPr/>
          </p:nvSpPr>
          <p:spPr>
            <a:xfrm>
              <a:off x="1735298" y="5266860"/>
              <a:ext cx="991869" cy="206375"/>
            </a:xfrm>
            <a:custGeom>
              <a:avLst/>
              <a:gdLst/>
              <a:ahLst/>
              <a:cxnLst/>
              <a:rect l="l" t="t" r="r" b="b"/>
              <a:pathLst>
                <a:path w="991869" h="206375">
                  <a:moveTo>
                    <a:pt x="888643" y="0"/>
                  </a:moveTo>
                  <a:lnTo>
                    <a:pt x="888643" y="51515"/>
                  </a:lnTo>
                  <a:lnTo>
                    <a:pt x="0" y="51515"/>
                  </a:lnTo>
                  <a:lnTo>
                    <a:pt x="0" y="154546"/>
                  </a:lnTo>
                  <a:lnTo>
                    <a:pt x="888643" y="154546"/>
                  </a:lnTo>
                  <a:lnTo>
                    <a:pt x="888643" y="206061"/>
                  </a:lnTo>
                  <a:lnTo>
                    <a:pt x="991673" y="103031"/>
                  </a:lnTo>
                  <a:lnTo>
                    <a:pt x="888643" y="0"/>
                  </a:lnTo>
                  <a:close/>
                </a:path>
              </a:pathLst>
            </a:custGeom>
            <a:solidFill>
              <a:srgbClr val="F6A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35298" y="5266860"/>
              <a:ext cx="991869" cy="206375"/>
            </a:xfrm>
            <a:custGeom>
              <a:avLst/>
              <a:gdLst/>
              <a:ahLst/>
              <a:cxnLst/>
              <a:rect l="l" t="t" r="r" b="b"/>
              <a:pathLst>
                <a:path w="991869" h="206375">
                  <a:moveTo>
                    <a:pt x="0" y="51515"/>
                  </a:moveTo>
                  <a:lnTo>
                    <a:pt x="888642" y="51515"/>
                  </a:lnTo>
                  <a:lnTo>
                    <a:pt x="888642" y="0"/>
                  </a:lnTo>
                  <a:lnTo>
                    <a:pt x="991673" y="103031"/>
                  </a:lnTo>
                  <a:lnTo>
                    <a:pt x="888642" y="206062"/>
                  </a:lnTo>
                  <a:lnTo>
                    <a:pt x="888642" y="154546"/>
                  </a:lnTo>
                  <a:lnTo>
                    <a:pt x="0" y="154546"/>
                  </a:lnTo>
                  <a:lnTo>
                    <a:pt x="0" y="51515"/>
                  </a:lnTo>
                  <a:close/>
                </a:path>
              </a:pathLst>
            </a:custGeom>
            <a:ln w="12700">
              <a:solidFill>
                <a:srgbClr val="B5761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4740" y="1552955"/>
            <a:ext cx="4309745" cy="398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210" dirty="0">
                <a:latin typeface="Trebuchet MS"/>
                <a:cs typeface="Trebuchet MS"/>
              </a:rPr>
              <a:t>C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35" dirty="0">
                <a:latin typeface="Trebuchet MS"/>
                <a:cs typeface="Trebuchet MS"/>
              </a:rPr>
              <a:t>tti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te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260" dirty="0">
                <a:latin typeface="Trebuchet MS"/>
                <a:cs typeface="Trebuchet MS"/>
              </a:rPr>
              <a:t>f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50" dirty="0">
                <a:latin typeface="Trebuchet MS"/>
                <a:cs typeface="Trebuchet MS"/>
              </a:rPr>
              <a:t>n</a:t>
            </a:r>
            <a:r>
              <a:rPr sz="2000" spc="-85" dirty="0">
                <a:latin typeface="Trebuchet MS"/>
                <a:cs typeface="Trebuchet MS"/>
              </a:rPr>
              <a:t>i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35" dirty="0">
                <a:latin typeface="Trebuchet MS"/>
                <a:cs typeface="Trebuchet MS"/>
              </a:rPr>
              <a:t>i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90" dirty="0">
                <a:latin typeface="Trebuchet MS"/>
                <a:cs typeface="Trebuchet MS"/>
              </a:rPr>
              <a:t>Mail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160" dirty="0">
                <a:latin typeface="Trebuchet MS"/>
                <a:cs typeface="Trebuchet MS"/>
              </a:rPr>
              <a:t>Fla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95" dirty="0">
                <a:latin typeface="Trebuchet MS"/>
                <a:cs typeface="Trebuchet MS"/>
              </a:rPr>
              <a:t>h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Ca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95" dirty="0">
                <a:latin typeface="Trebuchet MS"/>
                <a:cs typeface="Trebuchet MS"/>
              </a:rPr>
              <a:t>d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85" dirty="0">
                <a:latin typeface="Trebuchet MS"/>
                <a:cs typeface="Trebuchet MS"/>
              </a:rPr>
              <a:t>O</a:t>
            </a:r>
            <a:r>
              <a:rPr sz="2000" spc="55" dirty="0">
                <a:latin typeface="Trebuchet MS"/>
                <a:cs typeface="Trebuchet MS"/>
              </a:rPr>
              <a:t>g</a:t>
            </a:r>
            <a:r>
              <a:rPr sz="2000" spc="-160" dirty="0">
                <a:latin typeface="Trebuchet MS"/>
                <a:cs typeface="Trebuchet MS"/>
              </a:rPr>
              <a:t>g</a:t>
            </a:r>
            <a:r>
              <a:rPr sz="2000" spc="-155" dirty="0">
                <a:latin typeface="Trebuchet MS"/>
                <a:cs typeface="Trebuchet MS"/>
              </a:rPr>
              <a:t>e</a:t>
            </a:r>
            <a:r>
              <a:rPr sz="2000" spc="-114" dirty="0">
                <a:latin typeface="Trebuchet MS"/>
                <a:cs typeface="Trebuchet MS"/>
              </a:rPr>
              <a:t>t</a:t>
            </a:r>
            <a:r>
              <a:rPr sz="2000" spc="-135" dirty="0">
                <a:latin typeface="Trebuchet MS"/>
                <a:cs typeface="Trebuchet MS"/>
              </a:rPr>
              <a:t>ti</a:t>
            </a:r>
            <a:r>
              <a:rPr sz="2000" spc="-305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T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80" dirty="0">
                <a:latin typeface="Trebuchet MS"/>
                <a:cs typeface="Trebuchet MS"/>
              </a:rPr>
              <a:t>n</a:t>
            </a:r>
            <a:r>
              <a:rPr sz="2000" spc="-55" dirty="0">
                <a:latin typeface="Trebuchet MS"/>
                <a:cs typeface="Trebuchet MS"/>
              </a:rPr>
              <a:t>s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50" dirty="0">
                <a:latin typeface="Trebuchet MS"/>
                <a:cs typeface="Trebuchet MS"/>
              </a:rPr>
              <a:t>na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135" dirty="0">
                <a:latin typeface="Trebuchet MS"/>
                <a:cs typeface="Trebuchet MS"/>
              </a:rPr>
              <a:t>i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70" dirty="0">
                <a:latin typeface="Trebuchet MS"/>
                <a:cs typeface="Trebuchet MS"/>
              </a:rPr>
              <a:t>De</a:t>
            </a:r>
            <a:r>
              <a:rPr sz="2000" spc="-210" dirty="0">
                <a:latin typeface="Trebuchet MS"/>
                <a:cs typeface="Trebuchet MS"/>
              </a:rPr>
              <a:t>f</a:t>
            </a:r>
            <a:r>
              <a:rPr sz="2000" spc="-170" dirty="0">
                <a:latin typeface="Trebuchet MS"/>
                <a:cs typeface="Trebuchet MS"/>
              </a:rPr>
              <a:t>i</a:t>
            </a:r>
            <a:r>
              <a:rPr sz="2000" spc="-150" dirty="0">
                <a:latin typeface="Trebuchet MS"/>
                <a:cs typeface="Trebuchet MS"/>
              </a:rPr>
              <a:t>n</a:t>
            </a:r>
            <a:r>
              <a:rPr sz="2000" spc="-85" dirty="0">
                <a:latin typeface="Trebuchet MS"/>
                <a:cs typeface="Trebuchet MS"/>
              </a:rPr>
              <a:t>i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14" dirty="0">
                <a:latin typeface="Trebuchet MS"/>
                <a:cs typeface="Trebuchet MS"/>
              </a:rPr>
              <a:t>ne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de</a:t>
            </a:r>
            <a:r>
              <a:rPr sz="2000" spc="-75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lim</a:t>
            </a:r>
            <a:r>
              <a:rPr sz="2000" spc="-135" dirty="0">
                <a:latin typeface="Trebuchet MS"/>
                <a:cs typeface="Trebuchet MS"/>
              </a:rPr>
              <a:t>iti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85" dirty="0">
                <a:latin typeface="Trebuchet MS"/>
                <a:cs typeface="Trebuchet MS"/>
              </a:rPr>
              <a:t>E</a:t>
            </a:r>
            <a:r>
              <a:rPr sz="2000" spc="-80" dirty="0">
                <a:latin typeface="Trebuchet MS"/>
                <a:cs typeface="Trebuchet MS"/>
              </a:rPr>
              <a:t>d</a:t>
            </a:r>
            <a:r>
              <a:rPr sz="2000" spc="-110" dirty="0">
                <a:latin typeface="Trebuchet MS"/>
                <a:cs typeface="Trebuchet MS"/>
              </a:rPr>
              <a:t>u</a:t>
            </a:r>
            <a:r>
              <a:rPr sz="2000" spc="-105" dirty="0">
                <a:latin typeface="Trebuchet MS"/>
                <a:cs typeface="Trebuchet MS"/>
              </a:rPr>
              <a:t>c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14" dirty="0">
                <a:latin typeface="Trebuchet MS"/>
                <a:cs typeface="Trebuchet MS"/>
              </a:rPr>
              <a:t>ne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229" dirty="0">
                <a:latin typeface="Trebuchet MS"/>
                <a:cs typeface="Trebuchet MS"/>
              </a:rPr>
              <a:t>a</a:t>
            </a:r>
            <a:r>
              <a:rPr sz="2000" spc="-130" dirty="0">
                <a:latin typeface="Trebuchet MS"/>
                <a:cs typeface="Trebuchet MS"/>
              </a:rPr>
              <a:t>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l</a:t>
            </a:r>
            <a:r>
              <a:rPr sz="2000" spc="-300" dirty="0">
                <a:latin typeface="Trebuchet MS"/>
                <a:cs typeface="Trebuchet MS"/>
              </a:rPr>
              <a:t>a</a:t>
            </a:r>
            <a:r>
              <a:rPr sz="2000" spc="-150" dirty="0">
                <a:latin typeface="Trebuchet MS"/>
                <a:cs typeface="Trebuchet MS"/>
              </a:rPr>
              <a:t>v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45" dirty="0">
                <a:latin typeface="Trebuchet MS"/>
                <a:cs typeface="Trebuchet MS"/>
              </a:rPr>
              <a:t>r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fu</a:t>
            </a:r>
            <a:r>
              <a:rPr sz="2000" spc="-120" dirty="0">
                <a:latin typeface="Trebuchet MS"/>
                <a:cs typeface="Trebuchet MS"/>
              </a:rPr>
              <a:t>o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da</a:t>
            </a:r>
            <a:r>
              <a:rPr sz="2000" spc="-160" dirty="0">
                <a:latin typeface="Trebuchet MS"/>
                <a:cs typeface="Trebuchet MS"/>
              </a:rPr>
              <a:t>ll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130" dirty="0">
                <a:latin typeface="Trebuchet MS"/>
                <a:cs typeface="Trebuchet MS"/>
              </a:rPr>
              <a:t>u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55" dirty="0">
                <a:latin typeface="Trebuchet MS"/>
                <a:cs typeface="Trebuchet MS"/>
              </a:rPr>
              <a:t>S</a:t>
            </a:r>
            <a:r>
              <a:rPr sz="2000" spc="-114" dirty="0">
                <a:latin typeface="Trebuchet MS"/>
                <a:cs typeface="Trebuchet MS"/>
              </a:rPr>
              <a:t>upe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de</a:t>
            </a:r>
            <a:r>
              <a:rPr sz="2000" spc="-75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75" dirty="0">
                <a:latin typeface="Trebuchet MS"/>
                <a:cs typeface="Trebuchet MS"/>
              </a:rPr>
              <a:t>b</a:t>
            </a:r>
            <a:r>
              <a:rPr sz="2000" spc="-100" dirty="0">
                <a:latin typeface="Trebuchet MS"/>
                <a:cs typeface="Trebuchet MS"/>
              </a:rPr>
              <a:t>l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20" dirty="0">
                <a:latin typeface="Trebuchet MS"/>
                <a:cs typeface="Trebuchet MS"/>
              </a:rPr>
              <a:t>cc</a:t>
            </a:r>
            <a:r>
              <a:rPr sz="2000" spc="-114" dirty="0">
                <a:latin typeface="Trebuchet MS"/>
                <a:cs typeface="Trebuchet MS"/>
              </a:rPr>
              <a:t>hi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135" y="493735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30"/>
              </a:spcBef>
            </a:pPr>
            <a:r>
              <a:rPr spc="40" dirty="0"/>
              <a:t>IL</a:t>
            </a:r>
            <a:r>
              <a:rPr spc="325" dirty="0"/>
              <a:t> </a:t>
            </a:r>
            <a:r>
              <a:rPr spc="210" dirty="0"/>
              <a:t>LIMITED</a:t>
            </a:r>
            <a:r>
              <a:rPr spc="335" dirty="0"/>
              <a:t> </a:t>
            </a:r>
            <a:r>
              <a:rPr spc="235" dirty="0"/>
              <a:t>REPARENTING</a:t>
            </a:r>
            <a:r>
              <a:rPr spc="330" dirty="0"/>
              <a:t> </a:t>
            </a:r>
            <a:r>
              <a:rPr i="1" spc="135" dirty="0">
                <a:latin typeface="Trebuchet MS"/>
                <a:cs typeface="Trebuchet MS"/>
              </a:rPr>
              <a:t>EXTRA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43764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  <a:tab pos="356235" algn="l"/>
                <a:tab pos="1272540" algn="l"/>
                <a:tab pos="1551940" algn="l"/>
                <a:tab pos="2572385" algn="l"/>
                <a:tab pos="2907030" algn="l"/>
                <a:tab pos="3963670" algn="l"/>
                <a:tab pos="4317365" algn="l"/>
                <a:tab pos="4739005" algn="l"/>
                <a:tab pos="5910580" algn="l"/>
                <a:tab pos="6790690" algn="l"/>
                <a:tab pos="7430134" algn="l"/>
                <a:tab pos="8610600" algn="l"/>
              </a:tabLst>
            </a:pPr>
            <a:r>
              <a:rPr spc="140" dirty="0"/>
              <a:t>M</a:t>
            </a:r>
            <a:r>
              <a:rPr spc="-135" dirty="0"/>
              <a:t>e</a:t>
            </a:r>
            <a:r>
              <a:rPr spc="-130" dirty="0"/>
              <a:t>n</a:t>
            </a:r>
            <a:r>
              <a:rPr spc="-100" dirty="0"/>
              <a:t>t</a:t>
            </a:r>
            <a:r>
              <a:rPr spc="-35" dirty="0"/>
              <a:t>r</a:t>
            </a:r>
            <a:r>
              <a:rPr spc="-135" dirty="0"/>
              <a:t>e</a:t>
            </a:r>
            <a:r>
              <a:rPr dirty="0"/>
              <a:t>	</a:t>
            </a:r>
            <a:r>
              <a:rPr spc="-145" dirty="0"/>
              <a:t>il</a:t>
            </a:r>
            <a:r>
              <a:rPr dirty="0"/>
              <a:t>	</a:t>
            </a:r>
            <a:r>
              <a:rPr spc="-165" dirty="0"/>
              <a:t>p</a:t>
            </a:r>
            <a:r>
              <a:rPr spc="-160" dirty="0"/>
              <a:t>a</a:t>
            </a:r>
            <a:r>
              <a:rPr spc="-120" dirty="0"/>
              <a:t>z</a:t>
            </a:r>
            <a:r>
              <a:rPr spc="-140" dirty="0"/>
              <a:t>i</a:t>
            </a:r>
            <a:r>
              <a:rPr spc="-135" dirty="0"/>
              <a:t>e</a:t>
            </a:r>
            <a:r>
              <a:rPr spc="-130" dirty="0"/>
              <a:t>n</a:t>
            </a:r>
            <a:r>
              <a:rPr spc="-100" dirty="0"/>
              <a:t>t</a:t>
            </a:r>
            <a:r>
              <a:rPr spc="-135" dirty="0"/>
              <a:t>e</a:t>
            </a:r>
            <a:r>
              <a:rPr dirty="0"/>
              <a:t>	</a:t>
            </a:r>
            <a:r>
              <a:rPr spc="-165" dirty="0"/>
              <a:t>c</a:t>
            </a:r>
            <a:r>
              <a:rPr spc="-90" dirty="0"/>
              <a:t>i</a:t>
            </a:r>
            <a:r>
              <a:rPr dirty="0"/>
              <a:t>	</a:t>
            </a:r>
            <a:r>
              <a:rPr spc="5" dirty="0"/>
              <a:t>r</a:t>
            </a:r>
            <a:r>
              <a:rPr spc="-204" dirty="0"/>
              <a:t>a</a:t>
            </a:r>
            <a:r>
              <a:rPr spc="-120" dirty="0"/>
              <a:t>cc</a:t>
            </a:r>
            <a:r>
              <a:rPr spc="25" dirty="0"/>
              <a:t>o</a:t>
            </a:r>
            <a:r>
              <a:rPr spc="-130" dirty="0"/>
              <a:t>n</a:t>
            </a:r>
            <a:r>
              <a:rPr spc="-100" dirty="0"/>
              <a:t>t</a:t>
            </a:r>
            <a:r>
              <a:rPr spc="-200" dirty="0"/>
              <a:t>a</a:t>
            </a:r>
            <a:r>
              <a:rPr dirty="0"/>
              <a:t>	</a:t>
            </a:r>
            <a:r>
              <a:rPr spc="-145" dirty="0"/>
              <a:t>d</a:t>
            </a:r>
            <a:r>
              <a:rPr spc="-80" dirty="0"/>
              <a:t>i</a:t>
            </a:r>
            <a:r>
              <a:rPr dirty="0"/>
              <a:t>	</a:t>
            </a:r>
            <a:r>
              <a:rPr spc="-95" dirty="0"/>
              <a:t>un</a:t>
            </a:r>
            <a:r>
              <a:rPr dirty="0"/>
              <a:t>	</a:t>
            </a:r>
            <a:r>
              <a:rPr spc="-125" dirty="0"/>
              <a:t>m</a:t>
            </a:r>
            <a:r>
              <a:rPr spc="25" dirty="0"/>
              <a:t>o</a:t>
            </a:r>
            <a:r>
              <a:rPr spc="-125" dirty="0"/>
              <a:t>m</a:t>
            </a:r>
            <a:r>
              <a:rPr spc="-135" dirty="0"/>
              <a:t>e</a:t>
            </a:r>
            <a:r>
              <a:rPr spc="-130" dirty="0"/>
              <a:t>n</a:t>
            </a:r>
            <a:r>
              <a:rPr spc="-100" dirty="0"/>
              <a:t>t</a:t>
            </a:r>
            <a:r>
              <a:rPr spc="30" dirty="0"/>
              <a:t>o</a:t>
            </a:r>
            <a:r>
              <a:rPr dirty="0"/>
              <a:t>	</a:t>
            </a:r>
            <a:r>
              <a:rPr spc="-90" dirty="0"/>
              <a:t>d</a:t>
            </a:r>
            <a:r>
              <a:rPr spc="-140" dirty="0"/>
              <a:t>i</a:t>
            </a:r>
            <a:r>
              <a:rPr spc="-225" dirty="0"/>
              <a:t>ff</a:t>
            </a:r>
            <a:r>
              <a:rPr spc="-175" dirty="0"/>
              <a:t>i</a:t>
            </a:r>
            <a:r>
              <a:rPr spc="-120" dirty="0"/>
              <a:t>c</a:t>
            </a:r>
            <a:r>
              <a:rPr spc="-140" dirty="0"/>
              <a:t>i</a:t>
            </a:r>
            <a:r>
              <a:rPr spc="-160" dirty="0"/>
              <a:t>l</a:t>
            </a:r>
            <a:r>
              <a:rPr spc="-135" dirty="0"/>
              <a:t>e</a:t>
            </a:r>
            <a:r>
              <a:rPr dirty="0"/>
              <a:t>	</a:t>
            </a:r>
            <a:r>
              <a:rPr spc="-145" dirty="0"/>
              <a:t>de</a:t>
            </a:r>
            <a:r>
              <a:rPr spc="-85" dirty="0"/>
              <a:t>l</a:t>
            </a:r>
            <a:r>
              <a:rPr spc="-160" dirty="0"/>
              <a:t>l</a:t>
            </a:r>
            <a:r>
              <a:rPr spc="-200" dirty="0"/>
              <a:t>a</a:t>
            </a:r>
            <a:r>
              <a:rPr dirty="0"/>
              <a:t>	</a:t>
            </a:r>
            <a:r>
              <a:rPr spc="-35" dirty="0"/>
              <a:t>s</a:t>
            </a:r>
            <a:r>
              <a:rPr spc="-135" dirty="0"/>
              <a:t>ett</a:t>
            </a:r>
            <a:r>
              <a:rPr spc="-140" dirty="0"/>
              <a:t>i</a:t>
            </a:r>
            <a:r>
              <a:rPr spc="-125" dirty="0"/>
              <a:t>m</a:t>
            </a:r>
            <a:r>
              <a:rPr spc="-204" dirty="0"/>
              <a:t>a</a:t>
            </a:r>
            <a:r>
              <a:rPr spc="-150" dirty="0"/>
              <a:t>na</a:t>
            </a:r>
            <a:r>
              <a:rPr spc="-300" dirty="0"/>
              <a:t>,</a:t>
            </a:r>
            <a:r>
              <a:rPr dirty="0"/>
              <a:t>	</a:t>
            </a:r>
            <a:r>
              <a:rPr spc="-200" dirty="0"/>
              <a:t>g</a:t>
            </a:r>
            <a:r>
              <a:rPr spc="-114" dirty="0"/>
              <a:t>l</a:t>
            </a:r>
            <a:r>
              <a:rPr spc="-140" dirty="0"/>
              <a:t>i  </a:t>
            </a:r>
            <a:r>
              <a:rPr spc="-114" dirty="0"/>
              <a:t>chiediamo</a:t>
            </a:r>
            <a:r>
              <a:rPr spc="-60" dirty="0"/>
              <a:t> </a:t>
            </a:r>
            <a:r>
              <a:rPr spc="-114" dirty="0"/>
              <a:t>di</a:t>
            </a:r>
            <a:r>
              <a:rPr spc="-50" dirty="0"/>
              <a:t> </a:t>
            </a:r>
            <a:r>
              <a:rPr spc="-105" dirty="0"/>
              <a:t>chiudere</a:t>
            </a:r>
            <a:r>
              <a:rPr spc="-50" dirty="0"/>
              <a:t> </a:t>
            </a:r>
            <a:r>
              <a:rPr spc="-150" dirty="0"/>
              <a:t>gli</a:t>
            </a:r>
            <a:r>
              <a:rPr spc="-50" dirty="0"/>
              <a:t> </a:t>
            </a:r>
            <a:r>
              <a:rPr spc="-90" dirty="0"/>
              <a:t>occhi</a:t>
            </a:r>
            <a:r>
              <a:rPr spc="-50" dirty="0"/>
              <a:t> </a:t>
            </a:r>
            <a:r>
              <a:rPr spc="-135" dirty="0"/>
              <a:t>e</a:t>
            </a:r>
            <a:r>
              <a:rPr spc="-50" dirty="0"/>
              <a:t> </a:t>
            </a:r>
            <a:r>
              <a:rPr spc="-114" dirty="0"/>
              <a:t>di</a:t>
            </a:r>
            <a:r>
              <a:rPr spc="-50" dirty="0"/>
              <a:t> </a:t>
            </a:r>
            <a:r>
              <a:rPr spc="-135" dirty="0"/>
              <a:t>immaginare</a:t>
            </a:r>
            <a:r>
              <a:rPr spc="-45" dirty="0"/>
              <a:t> </a:t>
            </a:r>
            <a:r>
              <a:rPr spc="-114" dirty="0"/>
              <a:t>di</a:t>
            </a:r>
            <a:r>
              <a:rPr spc="-55" dirty="0"/>
              <a:t> </a:t>
            </a:r>
            <a:r>
              <a:rPr spc="-90" dirty="0"/>
              <a:t>essere</a:t>
            </a:r>
            <a:r>
              <a:rPr spc="-40" dirty="0"/>
              <a:t> </a:t>
            </a:r>
            <a:r>
              <a:rPr spc="-200" dirty="0"/>
              <a:t>lì,</a:t>
            </a:r>
            <a:r>
              <a:rPr spc="-254" dirty="0"/>
              <a:t> </a:t>
            </a:r>
            <a:r>
              <a:rPr spc="-114" dirty="0"/>
              <a:t>in</a:t>
            </a:r>
            <a:r>
              <a:rPr spc="-50" dirty="0"/>
              <a:t> </a:t>
            </a:r>
            <a:r>
              <a:rPr spc="-125" dirty="0"/>
              <a:t>quel</a:t>
            </a:r>
            <a:r>
              <a:rPr spc="-55" dirty="0"/>
              <a:t> </a:t>
            </a:r>
            <a:r>
              <a:rPr spc="-80" dirty="0"/>
              <a:t>momento</a:t>
            </a: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/>
          </a:p>
          <a:p>
            <a:pPr marL="355600" marR="5715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  <a:tab pos="356235" algn="l"/>
                <a:tab pos="811530" algn="l"/>
                <a:tab pos="2013585" algn="l"/>
                <a:tab pos="2357120" algn="l"/>
                <a:tab pos="3798570" algn="l"/>
                <a:tab pos="5356225" algn="l"/>
                <a:tab pos="5874385" algn="l"/>
                <a:tab pos="6322060" algn="l"/>
                <a:tab pos="7453630" algn="l"/>
                <a:tab pos="7733030" algn="l"/>
                <a:tab pos="8075930" algn="l"/>
              </a:tabLst>
            </a:pPr>
            <a:r>
              <a:rPr spc="-30" dirty="0"/>
              <a:t>G</a:t>
            </a:r>
            <a:r>
              <a:rPr spc="-15" dirty="0"/>
              <a:t>l</a:t>
            </a:r>
            <a:r>
              <a:rPr spc="-135" dirty="0"/>
              <a:t>i</a:t>
            </a:r>
            <a:r>
              <a:rPr dirty="0"/>
              <a:t>	</a:t>
            </a:r>
            <a:r>
              <a:rPr spc="-120" dirty="0"/>
              <a:t>c</a:t>
            </a:r>
            <a:r>
              <a:rPr spc="-150" dirty="0"/>
              <a:t>h</a:t>
            </a:r>
            <a:r>
              <a:rPr spc="-85" dirty="0"/>
              <a:t>i</a:t>
            </a:r>
            <a:r>
              <a:rPr spc="-135" dirty="0"/>
              <a:t>e</a:t>
            </a:r>
            <a:r>
              <a:rPr spc="-90" dirty="0"/>
              <a:t>d</a:t>
            </a:r>
            <a:r>
              <a:rPr spc="-140" dirty="0"/>
              <a:t>i</a:t>
            </a:r>
            <a:r>
              <a:rPr spc="-204" dirty="0"/>
              <a:t>a</a:t>
            </a:r>
            <a:r>
              <a:rPr spc="-125" dirty="0"/>
              <a:t>m</a:t>
            </a:r>
            <a:r>
              <a:rPr spc="30" dirty="0"/>
              <a:t>o</a:t>
            </a:r>
            <a:r>
              <a:rPr dirty="0"/>
              <a:t>	</a:t>
            </a:r>
            <a:r>
              <a:rPr spc="-145" dirty="0"/>
              <a:t>d</a:t>
            </a:r>
            <a:r>
              <a:rPr spc="-80" dirty="0"/>
              <a:t>i</a:t>
            </a:r>
            <a:r>
              <a:rPr dirty="0"/>
              <a:t>	</a:t>
            </a:r>
            <a:r>
              <a:rPr spc="-120" dirty="0"/>
              <a:t>c</a:t>
            </a:r>
            <a:r>
              <a:rPr spc="25" dirty="0"/>
              <a:t>o</a:t>
            </a:r>
            <a:r>
              <a:rPr spc="-110" dirty="0"/>
              <a:t>n</a:t>
            </a:r>
            <a:r>
              <a:rPr spc="-105" dirty="0"/>
              <a:t>c</a:t>
            </a:r>
            <a:r>
              <a:rPr spc="-135" dirty="0"/>
              <a:t>e</a:t>
            </a:r>
            <a:r>
              <a:rPr spc="-130" dirty="0"/>
              <a:t>n</a:t>
            </a:r>
            <a:r>
              <a:rPr spc="-100" dirty="0"/>
              <a:t>t</a:t>
            </a:r>
            <a:r>
              <a:rPr spc="5" dirty="0"/>
              <a:t>r</a:t>
            </a:r>
            <a:r>
              <a:rPr spc="-204" dirty="0"/>
              <a:t>a</a:t>
            </a:r>
            <a:r>
              <a:rPr spc="5" dirty="0"/>
              <a:t>r</a:t>
            </a:r>
            <a:r>
              <a:rPr spc="-35" dirty="0"/>
              <a:t>s</a:t>
            </a:r>
            <a:r>
              <a:rPr spc="-135" dirty="0"/>
              <a:t>i</a:t>
            </a:r>
            <a:r>
              <a:rPr dirty="0"/>
              <a:t>	</a:t>
            </a:r>
            <a:r>
              <a:rPr spc="-35" dirty="0"/>
              <a:t>s</a:t>
            </a:r>
            <a:r>
              <a:rPr spc="-160" dirty="0"/>
              <a:t>u</a:t>
            </a:r>
            <a:r>
              <a:rPr spc="-95" dirty="0"/>
              <a:t>l</a:t>
            </a:r>
            <a:r>
              <a:rPr spc="-160" dirty="0"/>
              <a:t>l</a:t>
            </a:r>
            <a:r>
              <a:rPr spc="-305" dirty="0"/>
              <a:t>’</a:t>
            </a:r>
            <a:r>
              <a:rPr spc="-135" dirty="0"/>
              <a:t>e</a:t>
            </a:r>
            <a:r>
              <a:rPr spc="-125" dirty="0"/>
              <a:t>m</a:t>
            </a:r>
            <a:r>
              <a:rPr spc="25" dirty="0"/>
              <a:t>o</a:t>
            </a:r>
            <a:r>
              <a:rPr spc="-120" dirty="0"/>
              <a:t>z</a:t>
            </a:r>
            <a:r>
              <a:rPr spc="-140" dirty="0"/>
              <a:t>i</a:t>
            </a:r>
            <a:r>
              <a:rPr spc="25" dirty="0"/>
              <a:t>o</a:t>
            </a:r>
            <a:r>
              <a:rPr spc="-114" dirty="0"/>
              <a:t>ne</a:t>
            </a:r>
            <a:r>
              <a:rPr dirty="0"/>
              <a:t>	</a:t>
            </a:r>
            <a:r>
              <a:rPr spc="-120" dirty="0"/>
              <a:t>c</a:t>
            </a:r>
            <a:r>
              <a:rPr spc="-114" dirty="0"/>
              <a:t>he</a:t>
            </a:r>
            <a:r>
              <a:rPr dirty="0"/>
              <a:t>	</a:t>
            </a:r>
            <a:r>
              <a:rPr spc="-80" dirty="0"/>
              <a:t>s</a:t>
            </a:r>
            <a:r>
              <a:rPr spc="-90" dirty="0"/>
              <a:t>t</a:t>
            </a:r>
            <a:r>
              <a:rPr spc="-200" dirty="0"/>
              <a:t>a</a:t>
            </a:r>
            <a:r>
              <a:rPr dirty="0"/>
              <a:t>	</a:t>
            </a:r>
            <a:r>
              <a:rPr spc="-60" dirty="0"/>
              <a:t>p</a:t>
            </a:r>
            <a:r>
              <a:rPr spc="-100" dirty="0"/>
              <a:t>r</a:t>
            </a:r>
            <a:r>
              <a:rPr spc="5" dirty="0"/>
              <a:t>o</a:t>
            </a:r>
            <a:r>
              <a:rPr spc="-110" dirty="0"/>
              <a:t>v</a:t>
            </a:r>
            <a:r>
              <a:rPr spc="-204" dirty="0"/>
              <a:t>a</a:t>
            </a:r>
            <a:r>
              <a:rPr spc="-95" dirty="0"/>
              <a:t>n</a:t>
            </a:r>
            <a:r>
              <a:rPr spc="-90" dirty="0"/>
              <a:t>d</a:t>
            </a:r>
            <a:r>
              <a:rPr spc="30" dirty="0"/>
              <a:t>o</a:t>
            </a:r>
            <a:r>
              <a:rPr dirty="0"/>
              <a:t>	</a:t>
            </a:r>
            <a:r>
              <a:rPr spc="-135" dirty="0"/>
              <a:t>e</a:t>
            </a:r>
            <a:r>
              <a:rPr dirty="0"/>
              <a:t>	</a:t>
            </a:r>
            <a:r>
              <a:rPr spc="-145" dirty="0"/>
              <a:t>d</a:t>
            </a:r>
            <a:r>
              <a:rPr spc="-80" dirty="0"/>
              <a:t>i</a:t>
            </a:r>
            <a:r>
              <a:rPr dirty="0"/>
              <a:t>	</a:t>
            </a:r>
            <a:r>
              <a:rPr spc="-180" dirty="0"/>
              <a:t>la</a:t>
            </a:r>
            <a:r>
              <a:rPr spc="-35" dirty="0"/>
              <a:t>s</a:t>
            </a:r>
            <a:r>
              <a:rPr spc="-155" dirty="0"/>
              <a:t>cia</a:t>
            </a:r>
            <a:r>
              <a:rPr spc="-35" dirty="0"/>
              <a:t>r</a:t>
            </a:r>
            <a:r>
              <a:rPr spc="-95" dirty="0"/>
              <a:t>e  </a:t>
            </a:r>
            <a:r>
              <a:rPr spc="-90" dirty="0"/>
              <a:t>dissolvere</a:t>
            </a:r>
            <a:r>
              <a:rPr spc="-50" dirty="0"/>
              <a:t> </a:t>
            </a:r>
            <a:r>
              <a:rPr spc="-160" dirty="0"/>
              <a:t>l’immagine</a:t>
            </a:r>
            <a:r>
              <a:rPr spc="-50" dirty="0"/>
              <a:t> </a:t>
            </a:r>
            <a:r>
              <a:rPr spc="-125" dirty="0"/>
              <a:t>del</a:t>
            </a:r>
            <a:r>
              <a:rPr spc="-55" dirty="0"/>
              <a:t> </a:t>
            </a:r>
            <a:r>
              <a:rPr spc="-105" dirty="0"/>
              <a:t>presente</a:t>
            </a: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/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  <a:tab pos="356235" algn="l"/>
                <a:tab pos="1736725" algn="l"/>
                <a:tab pos="3212465" algn="l"/>
                <a:tab pos="4869815" algn="l"/>
                <a:tab pos="5310505" algn="l"/>
                <a:tab pos="6576695" algn="l"/>
                <a:tab pos="6984365" algn="l"/>
                <a:tab pos="7842884" algn="l"/>
              </a:tabLst>
            </a:pPr>
            <a:r>
              <a:rPr spc="40" dirty="0"/>
              <a:t>R</a:t>
            </a:r>
            <a:r>
              <a:rPr spc="-140" dirty="0"/>
              <a:t>i</a:t>
            </a:r>
            <a:r>
              <a:rPr spc="-125" dirty="0"/>
              <a:t>m</a:t>
            </a:r>
            <a:r>
              <a:rPr spc="-204" dirty="0"/>
              <a:t>a</a:t>
            </a:r>
            <a:r>
              <a:rPr spc="-114" dirty="0"/>
              <a:t>ne</a:t>
            </a:r>
            <a:r>
              <a:rPr spc="-95" dirty="0"/>
              <a:t>n</a:t>
            </a:r>
            <a:r>
              <a:rPr spc="-90" dirty="0"/>
              <a:t>d</a:t>
            </a:r>
            <a:r>
              <a:rPr spc="30" dirty="0"/>
              <a:t>o</a:t>
            </a:r>
            <a:r>
              <a:rPr dirty="0"/>
              <a:t>	</a:t>
            </a:r>
            <a:r>
              <a:rPr spc="-120" dirty="0"/>
              <a:t>c</a:t>
            </a:r>
            <a:r>
              <a:rPr spc="25" dirty="0"/>
              <a:t>o</a:t>
            </a:r>
            <a:r>
              <a:rPr spc="-110" dirty="0"/>
              <a:t>n</a:t>
            </a:r>
            <a:r>
              <a:rPr spc="-105" dirty="0"/>
              <a:t>c</a:t>
            </a:r>
            <a:r>
              <a:rPr spc="-135" dirty="0"/>
              <a:t>e</a:t>
            </a:r>
            <a:r>
              <a:rPr spc="-130" dirty="0"/>
              <a:t>n</a:t>
            </a:r>
            <a:r>
              <a:rPr spc="-100" dirty="0"/>
              <a:t>t</a:t>
            </a:r>
            <a:r>
              <a:rPr spc="5" dirty="0"/>
              <a:t>r</a:t>
            </a:r>
            <a:r>
              <a:rPr spc="-204" dirty="0"/>
              <a:t>a</a:t>
            </a:r>
            <a:r>
              <a:rPr spc="-135" dirty="0"/>
              <a:t>t</a:t>
            </a:r>
            <a:r>
              <a:rPr spc="30" dirty="0"/>
              <a:t>o</a:t>
            </a:r>
            <a:r>
              <a:rPr dirty="0"/>
              <a:t>	</a:t>
            </a:r>
            <a:r>
              <a:rPr spc="-35" dirty="0"/>
              <a:t>s</a:t>
            </a:r>
            <a:r>
              <a:rPr spc="-160" dirty="0"/>
              <a:t>u</a:t>
            </a:r>
            <a:r>
              <a:rPr spc="-95" dirty="0"/>
              <a:t>l</a:t>
            </a:r>
            <a:r>
              <a:rPr spc="-160" dirty="0"/>
              <a:t>l</a:t>
            </a:r>
            <a:r>
              <a:rPr spc="-305" dirty="0"/>
              <a:t>’</a:t>
            </a:r>
            <a:r>
              <a:rPr spc="-135" dirty="0"/>
              <a:t>e</a:t>
            </a:r>
            <a:r>
              <a:rPr spc="-125" dirty="0"/>
              <a:t>m</a:t>
            </a:r>
            <a:r>
              <a:rPr spc="25" dirty="0"/>
              <a:t>o</a:t>
            </a:r>
            <a:r>
              <a:rPr spc="-120" dirty="0"/>
              <a:t>z</a:t>
            </a:r>
            <a:r>
              <a:rPr spc="-140" dirty="0"/>
              <a:t>i</a:t>
            </a:r>
            <a:r>
              <a:rPr spc="25" dirty="0"/>
              <a:t>o</a:t>
            </a:r>
            <a:r>
              <a:rPr spc="-114" dirty="0"/>
              <a:t>n</a:t>
            </a:r>
            <a:r>
              <a:rPr spc="-75" dirty="0"/>
              <a:t>e</a:t>
            </a:r>
            <a:r>
              <a:rPr spc="-300" dirty="0"/>
              <a:t>,</a:t>
            </a:r>
            <a:r>
              <a:rPr dirty="0"/>
              <a:t>	</a:t>
            </a:r>
            <a:r>
              <a:rPr spc="-200" dirty="0"/>
              <a:t>g</a:t>
            </a:r>
            <a:r>
              <a:rPr spc="-114" dirty="0"/>
              <a:t>l</a:t>
            </a:r>
            <a:r>
              <a:rPr spc="-135" dirty="0"/>
              <a:t>i</a:t>
            </a:r>
            <a:r>
              <a:rPr dirty="0"/>
              <a:t>	</a:t>
            </a:r>
            <a:r>
              <a:rPr spc="-120" dirty="0"/>
              <a:t>c</a:t>
            </a:r>
            <a:r>
              <a:rPr spc="-150" dirty="0"/>
              <a:t>h</a:t>
            </a:r>
            <a:r>
              <a:rPr spc="-85" dirty="0"/>
              <a:t>i</a:t>
            </a:r>
            <a:r>
              <a:rPr spc="-135" dirty="0"/>
              <a:t>e</a:t>
            </a:r>
            <a:r>
              <a:rPr spc="-90" dirty="0"/>
              <a:t>d</a:t>
            </a:r>
            <a:r>
              <a:rPr spc="-140" dirty="0"/>
              <a:t>i</a:t>
            </a:r>
            <a:r>
              <a:rPr spc="-204" dirty="0"/>
              <a:t>a</a:t>
            </a:r>
            <a:r>
              <a:rPr spc="-125" dirty="0"/>
              <a:t>m</a:t>
            </a:r>
            <a:r>
              <a:rPr spc="30" dirty="0"/>
              <a:t>o</a:t>
            </a:r>
            <a:r>
              <a:rPr dirty="0"/>
              <a:t>	</a:t>
            </a:r>
            <a:r>
              <a:rPr spc="-145" dirty="0"/>
              <a:t>d</a:t>
            </a:r>
            <a:r>
              <a:rPr spc="-80" dirty="0"/>
              <a:t>i</a:t>
            </a:r>
            <a:r>
              <a:rPr dirty="0"/>
              <a:t>	</a:t>
            </a:r>
            <a:r>
              <a:rPr spc="-180" dirty="0"/>
              <a:t>la</a:t>
            </a:r>
            <a:r>
              <a:rPr spc="-35" dirty="0"/>
              <a:t>s</a:t>
            </a:r>
            <a:r>
              <a:rPr spc="-155" dirty="0"/>
              <a:t>cia</a:t>
            </a:r>
            <a:r>
              <a:rPr spc="10" dirty="0"/>
              <a:t>r</a:t>
            </a:r>
            <a:r>
              <a:rPr dirty="0"/>
              <a:t>	</a:t>
            </a:r>
            <a:r>
              <a:rPr spc="-100" dirty="0"/>
              <a:t>e</a:t>
            </a:r>
            <a:r>
              <a:rPr spc="-160" dirty="0"/>
              <a:t>m</a:t>
            </a:r>
            <a:r>
              <a:rPr spc="-70" dirty="0"/>
              <a:t>e</a:t>
            </a:r>
            <a:r>
              <a:rPr spc="-55" dirty="0"/>
              <a:t>r</a:t>
            </a:r>
            <a:r>
              <a:rPr spc="-160" dirty="0"/>
              <a:t>g</a:t>
            </a:r>
            <a:r>
              <a:rPr spc="-70" dirty="0"/>
              <a:t>e</a:t>
            </a:r>
            <a:r>
              <a:rPr spc="-95" dirty="0"/>
              <a:t>re  </a:t>
            </a:r>
            <a:r>
              <a:rPr spc="-185" dirty="0"/>
              <a:t>un</a:t>
            </a:r>
            <a:r>
              <a:rPr spc="-130" dirty="0"/>
              <a:t>’</a:t>
            </a:r>
            <a:r>
              <a:rPr spc="-140" dirty="0"/>
              <a:t>i</a:t>
            </a:r>
            <a:r>
              <a:rPr spc="-125" dirty="0"/>
              <a:t>mm</a:t>
            </a:r>
            <a:r>
              <a:rPr spc="-204" dirty="0"/>
              <a:t>a</a:t>
            </a:r>
            <a:r>
              <a:rPr spc="-160" dirty="0"/>
              <a:t>g</a:t>
            </a:r>
            <a:r>
              <a:rPr spc="-140" dirty="0"/>
              <a:t>i</a:t>
            </a:r>
            <a:r>
              <a:rPr spc="-114" dirty="0"/>
              <a:t>ne</a:t>
            </a:r>
            <a:r>
              <a:rPr spc="-50" dirty="0"/>
              <a:t> </a:t>
            </a:r>
            <a:r>
              <a:rPr spc="-90" dirty="0"/>
              <a:t>d</a:t>
            </a:r>
            <a:r>
              <a:rPr spc="-135" dirty="0"/>
              <a:t>e</a:t>
            </a:r>
            <a:r>
              <a:rPr spc="-160" dirty="0"/>
              <a:t>ll</a:t>
            </a:r>
            <a:r>
              <a:rPr spc="-305" dirty="0"/>
              <a:t>’</a:t>
            </a:r>
            <a:r>
              <a:rPr spc="-140" dirty="0"/>
              <a:t>i</a:t>
            </a:r>
            <a:r>
              <a:rPr spc="-170" dirty="0"/>
              <a:t>nf</a:t>
            </a:r>
            <a:r>
              <a:rPr spc="-200" dirty="0"/>
              <a:t>a</a:t>
            </a:r>
            <a:r>
              <a:rPr spc="-105" dirty="0"/>
              <a:t>nz</a:t>
            </a:r>
            <a:r>
              <a:rPr spc="-140" dirty="0"/>
              <a:t>i</a:t>
            </a:r>
            <a:r>
              <a:rPr spc="-200" dirty="0"/>
              <a:t>a</a:t>
            </a:r>
            <a:r>
              <a:rPr spc="-60" dirty="0"/>
              <a:t> </a:t>
            </a:r>
            <a:r>
              <a:rPr spc="-85" dirty="0"/>
              <a:t>i</a:t>
            </a:r>
            <a:r>
              <a:rPr spc="-150" dirty="0"/>
              <a:t>n</a:t>
            </a:r>
            <a:r>
              <a:rPr spc="-55" dirty="0"/>
              <a:t> </a:t>
            </a:r>
            <a:r>
              <a:rPr spc="-120" dirty="0"/>
              <a:t>c</a:t>
            </a:r>
            <a:r>
              <a:rPr spc="-114" dirty="0"/>
              <a:t>ui</a:t>
            </a:r>
            <a:r>
              <a:rPr spc="-55" dirty="0"/>
              <a:t> </a:t>
            </a:r>
            <a:r>
              <a:rPr spc="-145" dirty="0"/>
              <a:t>ha</a:t>
            </a:r>
            <a:r>
              <a:rPr spc="-60" dirty="0"/>
              <a:t> p</a:t>
            </a:r>
            <a:r>
              <a:rPr spc="-100" dirty="0"/>
              <a:t>r</a:t>
            </a:r>
            <a:r>
              <a:rPr spc="5" dirty="0"/>
              <a:t>o</a:t>
            </a:r>
            <a:r>
              <a:rPr spc="-110" dirty="0"/>
              <a:t>v</a:t>
            </a:r>
            <a:r>
              <a:rPr spc="-204" dirty="0"/>
              <a:t>a</a:t>
            </a:r>
            <a:r>
              <a:rPr spc="-135" dirty="0"/>
              <a:t>t</a:t>
            </a:r>
            <a:r>
              <a:rPr spc="30" dirty="0"/>
              <a:t>o</a:t>
            </a:r>
            <a:r>
              <a:rPr spc="-60" dirty="0"/>
              <a:t> </a:t>
            </a:r>
            <a:r>
              <a:rPr spc="-135" dirty="0"/>
              <a:t>l</a:t>
            </a:r>
            <a:r>
              <a:rPr spc="-225" dirty="0"/>
              <a:t>a</a:t>
            </a:r>
            <a:r>
              <a:rPr spc="-60" dirty="0"/>
              <a:t> </a:t>
            </a:r>
            <a:r>
              <a:rPr spc="-80" dirty="0"/>
              <a:t>s</a:t>
            </a:r>
            <a:r>
              <a:rPr spc="-90" dirty="0"/>
              <a:t>t</a:t>
            </a:r>
            <a:r>
              <a:rPr spc="-95" dirty="0"/>
              <a:t>ess</a:t>
            </a:r>
            <a:r>
              <a:rPr spc="-114" dirty="0"/>
              <a:t>a</a:t>
            </a:r>
            <a:r>
              <a:rPr spc="-60" dirty="0"/>
              <a:t> </a:t>
            </a:r>
            <a:r>
              <a:rPr spc="-50" dirty="0"/>
              <a:t>co</a:t>
            </a:r>
            <a:r>
              <a:rPr spc="-35" dirty="0"/>
              <a:t>s</a:t>
            </a:r>
            <a:r>
              <a:rPr spc="-200" dirty="0"/>
              <a:t>a</a:t>
            </a: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/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pc="-15" dirty="0"/>
              <a:t>L</a:t>
            </a:r>
            <a:r>
              <a:rPr spc="-5" dirty="0"/>
              <a:t>o</a:t>
            </a:r>
            <a:r>
              <a:rPr spc="-60" dirty="0"/>
              <a:t> </a:t>
            </a:r>
            <a:r>
              <a:rPr spc="-204" dirty="0"/>
              <a:t>a</a:t>
            </a:r>
            <a:r>
              <a:rPr spc="-140" dirty="0"/>
              <a:t>i</a:t>
            </a:r>
            <a:r>
              <a:rPr spc="-130" dirty="0"/>
              <a:t>u</a:t>
            </a:r>
            <a:r>
              <a:rPr spc="-100" dirty="0"/>
              <a:t>t</a:t>
            </a:r>
            <a:r>
              <a:rPr spc="-140" dirty="0"/>
              <a:t>i</a:t>
            </a:r>
            <a:r>
              <a:rPr spc="-204" dirty="0"/>
              <a:t>a</a:t>
            </a:r>
            <a:r>
              <a:rPr spc="-125" dirty="0"/>
              <a:t>m</a:t>
            </a:r>
            <a:r>
              <a:rPr spc="30" dirty="0"/>
              <a:t>o</a:t>
            </a:r>
            <a:r>
              <a:rPr spc="-60" dirty="0"/>
              <a:t> </a:t>
            </a:r>
            <a:r>
              <a:rPr spc="-200" dirty="0"/>
              <a:t>a</a:t>
            </a:r>
            <a:r>
              <a:rPr spc="-60" dirty="0"/>
              <a:t> </a:t>
            </a:r>
            <a:r>
              <a:rPr spc="-165" dirty="0"/>
              <a:t>ca</a:t>
            </a:r>
            <a:r>
              <a:rPr spc="-135" dirty="0"/>
              <a:t>l</a:t>
            </a:r>
            <a:r>
              <a:rPr spc="-235" dirty="0"/>
              <a:t>a</a:t>
            </a:r>
            <a:r>
              <a:rPr spc="5" dirty="0"/>
              <a:t>r</a:t>
            </a:r>
            <a:r>
              <a:rPr spc="-35" dirty="0"/>
              <a:t>s</a:t>
            </a:r>
            <a:r>
              <a:rPr spc="-135" dirty="0"/>
              <a:t>i</a:t>
            </a:r>
            <a:r>
              <a:rPr spc="-50" dirty="0"/>
              <a:t> </a:t>
            </a:r>
            <a:r>
              <a:rPr spc="-85" dirty="0"/>
              <a:t>i</a:t>
            </a:r>
            <a:r>
              <a:rPr spc="-150" dirty="0"/>
              <a:t>n</a:t>
            </a:r>
            <a:r>
              <a:rPr spc="-55" dirty="0"/>
              <a:t> </a:t>
            </a:r>
            <a:r>
              <a:rPr spc="-114" dirty="0"/>
              <a:t>que</a:t>
            </a:r>
            <a:r>
              <a:rPr spc="-35" dirty="0"/>
              <a:t>s</a:t>
            </a:r>
            <a:r>
              <a:rPr spc="-135" dirty="0"/>
              <a:t>t</a:t>
            </a:r>
            <a:r>
              <a:rPr spc="-305" dirty="0"/>
              <a:t>’</a:t>
            </a:r>
            <a:r>
              <a:rPr spc="-140" dirty="0"/>
              <a:t>i</a:t>
            </a:r>
            <a:r>
              <a:rPr spc="-125" dirty="0"/>
              <a:t>mm</a:t>
            </a:r>
            <a:r>
              <a:rPr spc="-204" dirty="0"/>
              <a:t>a</a:t>
            </a:r>
            <a:r>
              <a:rPr spc="-160" dirty="0"/>
              <a:t>g</a:t>
            </a:r>
            <a:r>
              <a:rPr spc="-140" dirty="0"/>
              <a:t>i</a:t>
            </a:r>
            <a:r>
              <a:rPr spc="-114" dirty="0"/>
              <a:t>ne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135" y="493735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30"/>
              </a:spcBef>
            </a:pPr>
            <a:r>
              <a:rPr spc="185" dirty="0"/>
              <a:t>IMAGERY</a:t>
            </a:r>
            <a:r>
              <a:rPr spc="315" dirty="0"/>
              <a:t> </a:t>
            </a:r>
            <a:r>
              <a:rPr spc="245" dirty="0"/>
              <a:t>RESCRIPTING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4740" y="1552955"/>
            <a:ext cx="8843010" cy="398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90" dirty="0">
                <a:latin typeface="Trebuchet MS"/>
                <a:cs typeface="Trebuchet MS"/>
              </a:rPr>
              <a:t>Entriamo </a:t>
            </a:r>
            <a:r>
              <a:rPr sz="2000" spc="-150" dirty="0">
                <a:latin typeface="Trebuchet MS"/>
                <a:cs typeface="Trebuchet MS"/>
              </a:rPr>
              <a:t>nell’immagine </a:t>
            </a:r>
            <a:r>
              <a:rPr sz="2000" spc="-135" dirty="0">
                <a:latin typeface="Trebuchet MS"/>
                <a:cs typeface="Trebuchet MS"/>
              </a:rPr>
              <a:t>e </a:t>
            </a:r>
            <a:r>
              <a:rPr sz="2000" spc="-180" dirty="0">
                <a:latin typeface="Trebuchet MS"/>
                <a:cs typeface="Trebuchet MS"/>
              </a:rPr>
              <a:t>la </a:t>
            </a:r>
            <a:r>
              <a:rPr sz="2000" spc="-90" dirty="0">
                <a:latin typeface="Trebuchet MS"/>
                <a:cs typeface="Trebuchet MS"/>
              </a:rPr>
              <a:t>riscriviamo </a:t>
            </a:r>
            <a:r>
              <a:rPr sz="2000" spc="-114" dirty="0">
                <a:latin typeface="Trebuchet MS"/>
                <a:cs typeface="Trebuchet MS"/>
              </a:rPr>
              <a:t>in </a:t>
            </a:r>
            <a:r>
              <a:rPr sz="2000" spc="-40" dirty="0">
                <a:latin typeface="Trebuchet MS"/>
                <a:cs typeface="Trebuchet MS"/>
              </a:rPr>
              <a:t>modo </a:t>
            </a:r>
            <a:r>
              <a:rPr sz="2000" spc="-145" dirty="0">
                <a:latin typeface="Trebuchet MS"/>
                <a:cs typeface="Trebuchet MS"/>
              </a:rPr>
              <a:t>da </a:t>
            </a:r>
            <a:r>
              <a:rPr sz="2000" spc="-75" dirty="0">
                <a:latin typeface="Trebuchet MS"/>
                <a:cs typeface="Trebuchet MS"/>
              </a:rPr>
              <a:t>rispondere </a:t>
            </a:r>
            <a:r>
              <a:rPr sz="2000" spc="-170" dirty="0">
                <a:latin typeface="Trebuchet MS"/>
                <a:cs typeface="Trebuchet MS"/>
              </a:rPr>
              <a:t>ai </a:t>
            </a:r>
            <a:r>
              <a:rPr sz="2000" spc="-80" dirty="0">
                <a:latin typeface="Trebuchet MS"/>
                <a:cs typeface="Trebuchet MS"/>
              </a:rPr>
              <a:t>Bisogni </a:t>
            </a:r>
            <a:r>
              <a:rPr sz="2000" spc="-100" dirty="0">
                <a:latin typeface="Trebuchet MS"/>
                <a:cs typeface="Trebuchet MS"/>
              </a:rPr>
              <a:t>Emotivi </a:t>
            </a:r>
            <a:r>
              <a:rPr sz="2000" spc="-9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Primari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125" dirty="0">
                <a:latin typeface="Trebuchet MS"/>
                <a:cs typeface="Trebuchet MS"/>
              </a:rPr>
              <a:t>Facciamo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focalizzare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sul</a:t>
            </a:r>
            <a:r>
              <a:rPr sz="2000" spc="-9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nuovo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correlato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emotivo</a:t>
            </a:r>
            <a:r>
              <a:rPr sz="2000" spc="-8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emergente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dal </a:t>
            </a:r>
            <a:r>
              <a:rPr sz="2000" spc="-14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soddisfacimento </a:t>
            </a:r>
            <a:r>
              <a:rPr sz="2000" spc="-120" dirty="0">
                <a:latin typeface="Trebuchet MS"/>
                <a:cs typeface="Trebuchet MS"/>
              </a:rPr>
              <a:t>dei </a:t>
            </a:r>
            <a:r>
              <a:rPr sz="2000" spc="-80" dirty="0">
                <a:latin typeface="Trebuchet MS"/>
                <a:cs typeface="Trebuchet MS"/>
              </a:rPr>
              <a:t>Bisogni </a:t>
            </a:r>
            <a:r>
              <a:rPr sz="2000" spc="-100" dirty="0">
                <a:latin typeface="Trebuchet MS"/>
                <a:cs typeface="Trebuchet MS"/>
              </a:rPr>
              <a:t>Emotivi Primari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gli</a:t>
            </a:r>
            <a:r>
              <a:rPr sz="2000" spc="-14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chiediamo di </a:t>
            </a:r>
            <a:r>
              <a:rPr sz="2000" spc="-130" dirty="0">
                <a:latin typeface="Trebuchet MS"/>
                <a:cs typeface="Trebuchet MS"/>
              </a:rPr>
              <a:t>lasciare </a:t>
            </a:r>
            <a:r>
              <a:rPr sz="2000" spc="-125" dirty="0">
                <a:latin typeface="Trebuchet MS"/>
                <a:cs typeface="Trebuchet MS"/>
              </a:rPr>
              <a:t>sfumare 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l’immagine</a:t>
            </a:r>
            <a:r>
              <a:rPr sz="2000" spc="-155" dirty="0">
                <a:latin typeface="Trebuchet MS"/>
                <a:cs typeface="Trebuchet MS"/>
              </a:rPr>
              <a:t> </a:t>
            </a:r>
            <a:r>
              <a:rPr sz="2000" spc="-170" dirty="0">
                <a:latin typeface="Trebuchet MS"/>
                <a:cs typeface="Trebuchet MS"/>
              </a:rPr>
              <a:t>dell’infanzia,</a:t>
            </a:r>
            <a:r>
              <a:rPr sz="2000" spc="-16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per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ritornare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nell’immagine</a:t>
            </a:r>
            <a:r>
              <a:rPr sz="2000" spc="-14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spc="35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presente</a:t>
            </a:r>
            <a:r>
              <a:rPr sz="2000" spc="39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con</a:t>
            </a:r>
            <a:r>
              <a:rPr sz="2000" spc="47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questo 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n</a:t>
            </a:r>
            <a:r>
              <a:rPr sz="2000" spc="-35" dirty="0">
                <a:latin typeface="Trebuchet MS"/>
                <a:cs typeface="Trebuchet MS"/>
              </a:rPr>
              <a:t>u</a:t>
            </a:r>
            <a:r>
              <a:rPr sz="2000" spc="-60" dirty="0">
                <a:latin typeface="Trebuchet MS"/>
                <a:cs typeface="Trebuchet MS"/>
              </a:rPr>
              <a:t>o</a:t>
            </a:r>
            <a:r>
              <a:rPr sz="2000" spc="-150" dirty="0">
                <a:latin typeface="Trebuchet MS"/>
                <a:cs typeface="Trebuchet MS"/>
              </a:rPr>
              <a:t>v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b</a:t>
            </a:r>
            <a:r>
              <a:rPr sz="2000" spc="-160" dirty="0">
                <a:latin typeface="Trebuchet MS"/>
                <a:cs typeface="Trebuchet MS"/>
              </a:rPr>
              <a:t>ag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60" dirty="0">
                <a:latin typeface="Trebuchet MS"/>
                <a:cs typeface="Trebuchet MS"/>
              </a:rPr>
              <a:t>gl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e</a:t>
            </a:r>
            <a:r>
              <a:rPr sz="2000" spc="-160" dirty="0">
                <a:latin typeface="Trebuchet MS"/>
                <a:cs typeface="Trebuchet MS"/>
              </a:rPr>
              <a:t>m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50" dirty="0">
                <a:latin typeface="Trebuchet MS"/>
                <a:cs typeface="Trebuchet MS"/>
              </a:rPr>
              <a:t>v</a:t>
            </a:r>
            <a:r>
              <a:rPr sz="2000" spc="30" dirty="0">
                <a:latin typeface="Trebuchet MS"/>
                <a:cs typeface="Trebuchet MS"/>
              </a:rPr>
              <a:t>o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75" dirty="0">
                <a:latin typeface="Trebuchet MS"/>
                <a:cs typeface="Trebuchet MS"/>
              </a:rPr>
              <a:t>Chiediamo </a:t>
            </a:r>
            <a:r>
              <a:rPr sz="2000" spc="-180" dirty="0">
                <a:latin typeface="Trebuchet MS"/>
                <a:cs typeface="Trebuchet MS"/>
              </a:rPr>
              <a:t>al</a:t>
            </a:r>
            <a:r>
              <a:rPr sz="2000" spc="24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 </a:t>
            </a:r>
            <a:r>
              <a:rPr sz="2000" spc="-85" dirty="0">
                <a:latin typeface="Trebuchet MS"/>
                <a:cs typeface="Trebuchet MS"/>
              </a:rPr>
              <a:t>cosa </a:t>
            </a:r>
            <a:r>
              <a:rPr sz="2000" spc="-150" dirty="0">
                <a:latin typeface="Trebuchet MS"/>
                <a:cs typeface="Trebuchet MS"/>
              </a:rPr>
              <a:t>cambia </a:t>
            </a:r>
            <a:r>
              <a:rPr sz="2000" spc="-135" dirty="0">
                <a:latin typeface="Trebuchet MS"/>
                <a:cs typeface="Trebuchet MS"/>
              </a:rPr>
              <a:t>e </a:t>
            </a:r>
            <a:r>
              <a:rPr sz="2000" spc="-90" dirty="0">
                <a:latin typeface="Trebuchet MS"/>
                <a:cs typeface="Trebuchet MS"/>
              </a:rPr>
              <a:t>come </a:t>
            </a:r>
            <a:r>
              <a:rPr sz="2000" spc="-145" dirty="0">
                <a:latin typeface="Trebuchet MS"/>
                <a:cs typeface="Trebuchet MS"/>
              </a:rPr>
              <a:t>il </a:t>
            </a:r>
            <a:r>
              <a:rPr sz="2000" spc="-65" dirty="0">
                <a:latin typeface="Trebuchet MS"/>
                <a:cs typeface="Trebuchet MS"/>
              </a:rPr>
              <a:t>nuovo </a:t>
            </a:r>
            <a:r>
              <a:rPr sz="2000" spc="-140" dirty="0">
                <a:latin typeface="Trebuchet MS"/>
                <a:cs typeface="Trebuchet MS"/>
              </a:rPr>
              <a:t>bagaglio </a:t>
            </a:r>
            <a:r>
              <a:rPr sz="2000" spc="-90" dirty="0">
                <a:latin typeface="Trebuchet MS"/>
                <a:cs typeface="Trebuchet MS"/>
              </a:rPr>
              <a:t>emotivo </a:t>
            </a:r>
            <a:r>
              <a:rPr sz="2000" spc="-150" dirty="0">
                <a:latin typeface="Trebuchet MS"/>
                <a:cs typeface="Trebuchet MS"/>
              </a:rPr>
              <a:t>gli </a:t>
            </a:r>
            <a:r>
              <a:rPr sz="2000" spc="-114" dirty="0">
                <a:latin typeface="Trebuchet MS"/>
                <a:cs typeface="Trebuchet MS"/>
              </a:rPr>
              <a:t>permette 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agire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60" dirty="0">
                <a:latin typeface="Trebuchet MS"/>
                <a:cs typeface="Trebuchet MS"/>
              </a:rPr>
              <a:t>Gli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chiediamo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mettere</a:t>
            </a:r>
            <a:r>
              <a:rPr sz="2000" spc="-114" dirty="0">
                <a:latin typeface="Trebuchet MS"/>
                <a:cs typeface="Trebuchet MS"/>
              </a:rPr>
              <a:t> in</a:t>
            </a:r>
            <a:r>
              <a:rPr sz="2000" spc="-110" dirty="0">
                <a:latin typeface="Trebuchet MS"/>
                <a:cs typeface="Trebuchet MS"/>
              </a:rPr>
              <a:t> atto</a:t>
            </a:r>
            <a:r>
              <a:rPr sz="2000" spc="-10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i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nuovi</a:t>
            </a:r>
            <a:r>
              <a:rPr sz="2000" spc="-8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comportamenti</a:t>
            </a:r>
            <a:r>
              <a:rPr sz="2000" spc="409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33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raccogliamo</a:t>
            </a:r>
            <a:r>
              <a:rPr sz="2000" spc="39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un </a:t>
            </a:r>
            <a:r>
              <a:rPr sz="2000" spc="-9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feedback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135" y="493735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30"/>
              </a:spcBef>
            </a:pPr>
            <a:r>
              <a:rPr spc="185" dirty="0"/>
              <a:t>IMAGERY</a:t>
            </a:r>
            <a:r>
              <a:rPr spc="315" dirty="0"/>
              <a:t> </a:t>
            </a:r>
            <a:r>
              <a:rPr spc="245" dirty="0"/>
              <a:t>RESCRIPTING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4740" y="990091"/>
            <a:ext cx="8864600" cy="49695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26034" algn="just">
              <a:lnSpc>
                <a:spcPct val="120600"/>
              </a:lnSpc>
              <a:spcBef>
                <a:spcPts val="110"/>
              </a:spcBef>
            </a:pPr>
            <a:r>
              <a:rPr sz="1800" b="1" spc="-204" dirty="0">
                <a:latin typeface="Verdana"/>
                <a:cs typeface="Verdana"/>
              </a:rPr>
              <a:t>Terapeuta: </a:t>
            </a:r>
            <a:r>
              <a:rPr sz="1800" spc="-70" dirty="0">
                <a:latin typeface="Trebuchet MS"/>
                <a:cs typeface="Trebuchet MS"/>
              </a:rPr>
              <a:t>“Allora </a:t>
            </a:r>
            <a:r>
              <a:rPr sz="1800" spc="-85" dirty="0">
                <a:latin typeface="Trebuchet MS"/>
                <a:cs typeface="Trebuchet MS"/>
              </a:rPr>
              <a:t>Marco, </a:t>
            </a:r>
            <a:r>
              <a:rPr sz="1800" spc="-55" dirty="0">
                <a:latin typeface="Trebuchet MS"/>
                <a:cs typeface="Trebuchet MS"/>
              </a:rPr>
              <a:t>ora </a:t>
            </a:r>
            <a:r>
              <a:rPr sz="1800" spc="-120" dirty="0">
                <a:latin typeface="Trebuchet MS"/>
                <a:cs typeface="Trebuchet MS"/>
              </a:rPr>
              <a:t>ti </a:t>
            </a:r>
            <a:r>
              <a:rPr sz="1800" spc="-85" dirty="0">
                <a:latin typeface="Trebuchet MS"/>
                <a:cs typeface="Trebuchet MS"/>
              </a:rPr>
              <a:t>chiedo </a:t>
            </a:r>
            <a:r>
              <a:rPr sz="1800" spc="-114" dirty="0">
                <a:latin typeface="Trebuchet MS"/>
                <a:cs typeface="Trebuchet MS"/>
              </a:rPr>
              <a:t>una </a:t>
            </a:r>
            <a:r>
              <a:rPr sz="1800" spc="-120" dirty="0">
                <a:latin typeface="Trebuchet MS"/>
                <a:cs typeface="Trebuchet MS"/>
              </a:rPr>
              <a:t>cosa,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0" dirty="0">
                <a:latin typeface="Trebuchet MS"/>
                <a:cs typeface="Trebuchet MS"/>
              </a:rPr>
              <a:t>so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20" dirty="0">
                <a:latin typeface="Trebuchet MS"/>
                <a:cs typeface="Trebuchet MS"/>
              </a:rPr>
              <a:t>è </a:t>
            </a:r>
            <a:r>
              <a:rPr sz="1800" spc="-110" dirty="0">
                <a:latin typeface="Trebuchet MS"/>
                <a:cs typeface="Trebuchet MS"/>
              </a:rPr>
              <a:t>molto, </a:t>
            </a:r>
            <a:r>
              <a:rPr sz="1800" spc="-65" dirty="0">
                <a:latin typeface="Trebuchet MS"/>
                <a:cs typeface="Trebuchet MS"/>
              </a:rPr>
              <a:t>molto </a:t>
            </a:r>
            <a:r>
              <a:rPr sz="1800" spc="-150" dirty="0">
                <a:latin typeface="Trebuchet MS"/>
                <a:cs typeface="Trebuchet MS"/>
              </a:rPr>
              <a:t>difficile, </a:t>
            </a:r>
            <a:r>
              <a:rPr sz="1800" spc="-120" dirty="0">
                <a:latin typeface="Trebuchet MS"/>
                <a:cs typeface="Trebuchet MS"/>
              </a:rPr>
              <a:t>ti </a:t>
            </a:r>
            <a:r>
              <a:rPr sz="1800" spc="-85" dirty="0">
                <a:latin typeface="Trebuchet MS"/>
                <a:cs typeface="Trebuchet MS"/>
              </a:rPr>
              <a:t>chiedo </a:t>
            </a:r>
            <a:r>
              <a:rPr sz="1800" spc="-8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rimanere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in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contatto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60" dirty="0">
                <a:latin typeface="Trebuchet MS"/>
                <a:cs typeface="Trebuchet MS"/>
              </a:rPr>
              <a:t>con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questa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siringa,</a:t>
            </a:r>
            <a:r>
              <a:rPr sz="1800" spc="-18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sto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toccando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anche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io,</a:t>
            </a:r>
            <a:r>
              <a:rPr sz="1800" spc="-18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vorrei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tu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mantenessi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il</a:t>
            </a:r>
            <a:r>
              <a:rPr sz="1800" spc="-12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contatto </a:t>
            </a:r>
            <a:r>
              <a:rPr sz="1800" spc="-60" dirty="0">
                <a:latin typeface="Trebuchet MS"/>
                <a:cs typeface="Trebuchet MS"/>
              </a:rPr>
              <a:t>con </a:t>
            </a:r>
            <a:r>
              <a:rPr sz="1800" spc="-130" dirty="0">
                <a:latin typeface="Trebuchet MS"/>
                <a:cs typeface="Trebuchet MS"/>
              </a:rPr>
              <a:t>le</a:t>
            </a:r>
            <a:r>
              <a:rPr sz="1800" spc="-12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tue </a:t>
            </a:r>
            <a:r>
              <a:rPr sz="1800" spc="-130" dirty="0">
                <a:latin typeface="Trebuchet MS"/>
                <a:cs typeface="Trebuchet MS"/>
              </a:rPr>
              <a:t>mani</a:t>
            </a:r>
            <a:r>
              <a:rPr sz="1800" spc="-12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nella</a:t>
            </a:r>
            <a:r>
              <a:rPr sz="1800" spc="-12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maniera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70" dirty="0">
                <a:latin typeface="Trebuchet MS"/>
                <a:cs typeface="Trebuchet MS"/>
              </a:rPr>
              <a:t>per </a:t>
            </a:r>
            <a:r>
              <a:rPr sz="1800" spc="-120" dirty="0">
                <a:latin typeface="Trebuchet MS"/>
                <a:cs typeface="Trebuchet MS"/>
              </a:rPr>
              <a:t>te</a:t>
            </a:r>
            <a:r>
              <a:rPr sz="1800" spc="30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30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più </a:t>
            </a:r>
            <a:r>
              <a:rPr sz="1800" spc="-90" dirty="0">
                <a:latin typeface="Trebuchet MS"/>
                <a:cs typeface="Trebuchet MS"/>
              </a:rPr>
              <a:t>sostenibile </a:t>
            </a:r>
            <a:r>
              <a:rPr sz="1800" spc="-100" dirty="0">
                <a:latin typeface="Trebuchet MS"/>
                <a:cs typeface="Trebuchet MS"/>
              </a:rPr>
              <a:t>in </a:t>
            </a:r>
            <a:r>
              <a:rPr sz="1800" spc="-75" dirty="0">
                <a:latin typeface="Trebuchet MS"/>
                <a:cs typeface="Trebuchet MS"/>
              </a:rPr>
              <a:t>questo </a:t>
            </a:r>
            <a:r>
              <a:rPr sz="1800" spc="-105" dirty="0">
                <a:latin typeface="Trebuchet MS"/>
                <a:cs typeface="Trebuchet MS"/>
              </a:rPr>
              <a:t>momento, </a:t>
            </a:r>
            <a:r>
              <a:rPr sz="1800" spc="-50" dirty="0">
                <a:latin typeface="Trebuchet MS"/>
                <a:cs typeface="Trebuchet MS"/>
              </a:rPr>
              <a:t>non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ho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bisogno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tu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la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stringa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forte,</a:t>
            </a:r>
            <a:r>
              <a:rPr sz="1800" spc="-16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mi</a:t>
            </a:r>
            <a:r>
              <a:rPr sz="1800" spc="1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basta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pure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tu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la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possa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tenere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appena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toccata,</a:t>
            </a:r>
            <a:r>
              <a:rPr sz="1800" spc="-165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per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me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già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tantissimo,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ok?”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43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04" dirty="0">
                <a:latin typeface="Verdana"/>
                <a:cs typeface="Verdana"/>
              </a:rPr>
              <a:t>e</a:t>
            </a:r>
            <a:r>
              <a:rPr sz="1800" b="1" spc="-125" dirty="0">
                <a:latin typeface="Verdana"/>
                <a:cs typeface="Verdana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(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50" dirty="0">
                <a:latin typeface="Trebuchet MS"/>
                <a:cs typeface="Trebuchet MS"/>
              </a:rPr>
              <a:t>p</a:t>
            </a:r>
            <a:r>
              <a:rPr sz="1800" spc="-70" dirty="0">
                <a:latin typeface="Trebuchet MS"/>
                <a:cs typeface="Trebuchet MS"/>
              </a:rPr>
              <a:t>i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75" dirty="0">
                <a:latin typeface="Trebuchet MS"/>
                <a:cs typeface="Trebuchet MS"/>
              </a:rPr>
              <a:t>)</a:t>
            </a:r>
            <a:r>
              <a:rPr sz="1800" spc="-125" dirty="0">
                <a:latin typeface="Trebuchet MS"/>
                <a:cs typeface="Trebuchet MS"/>
              </a:rPr>
              <a:t>:</a:t>
            </a:r>
            <a:r>
              <a:rPr sz="1800" spc="30" dirty="0">
                <a:latin typeface="Trebuchet MS"/>
                <a:cs typeface="Trebuchet MS"/>
              </a:rPr>
              <a:t>“</a:t>
            </a:r>
            <a:r>
              <a:rPr sz="1800" spc="5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k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434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30" dirty="0">
                <a:latin typeface="Verdana"/>
                <a:cs typeface="Verdana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“Sono</a:t>
            </a:r>
            <a:r>
              <a:rPr sz="1800" spc="21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veramente</a:t>
            </a:r>
            <a:r>
              <a:rPr sz="1800" spc="229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fiero</a:t>
            </a:r>
            <a:r>
              <a:rPr sz="1800" spc="21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235" dirty="0">
                <a:latin typeface="Trebuchet MS"/>
                <a:cs typeface="Trebuchet MS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te,</a:t>
            </a:r>
            <a:r>
              <a:rPr sz="1800" spc="5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stai</a:t>
            </a:r>
            <a:r>
              <a:rPr sz="1800" spc="23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facendo</a:t>
            </a:r>
            <a:r>
              <a:rPr sz="1800" spc="22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qualcosa</a:t>
            </a:r>
            <a:r>
              <a:rPr sz="1800" spc="22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229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molto,</a:t>
            </a:r>
            <a:r>
              <a:rPr sz="1800" spc="5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molto</a:t>
            </a:r>
            <a:r>
              <a:rPr sz="1800" spc="22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importante,</a:t>
            </a:r>
            <a:endParaRPr sz="1800">
              <a:latin typeface="Trebuchet MS"/>
              <a:cs typeface="Trebuchet MS"/>
            </a:endParaRPr>
          </a:p>
          <a:p>
            <a:pPr marL="12700" marR="26034" algn="just">
              <a:lnSpc>
                <a:spcPct val="120000"/>
              </a:lnSpc>
              <a:spcBef>
                <a:spcPts val="25"/>
              </a:spcBef>
            </a:pPr>
            <a:r>
              <a:rPr sz="1800" spc="-25" dirty="0">
                <a:latin typeface="Trebuchet MS"/>
                <a:cs typeface="Trebuchet MS"/>
              </a:rPr>
              <a:t>sono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contento,</a:t>
            </a:r>
            <a:r>
              <a:rPr sz="1800" spc="-10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sei</a:t>
            </a:r>
            <a:r>
              <a:rPr sz="1800" spc="-9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da</a:t>
            </a:r>
            <a:r>
              <a:rPr sz="1800" spc="-13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solo, </a:t>
            </a:r>
            <a:r>
              <a:rPr sz="1800" spc="-80" dirty="0">
                <a:latin typeface="Trebuchet MS"/>
                <a:cs typeface="Trebuchet MS"/>
              </a:rPr>
              <a:t>adesso</a:t>
            </a:r>
            <a:r>
              <a:rPr sz="1800" spc="-7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-114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in</a:t>
            </a:r>
            <a:r>
              <a:rPr sz="1800" spc="-9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mano</a:t>
            </a:r>
            <a:r>
              <a:rPr sz="1800" spc="-85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175" dirty="0">
                <a:latin typeface="Trebuchet MS"/>
                <a:cs typeface="Trebuchet MS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me,</a:t>
            </a:r>
            <a:r>
              <a:rPr sz="1800" spc="-150" dirty="0">
                <a:latin typeface="Trebuchet MS"/>
                <a:cs typeface="Trebuchet MS"/>
              </a:rPr>
              <a:t> </a:t>
            </a:r>
            <a:r>
              <a:rPr sz="1800" spc="-35" dirty="0">
                <a:latin typeface="Trebuchet MS"/>
                <a:cs typeface="Trebuchet MS"/>
              </a:rPr>
              <a:t>posso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provare</a:t>
            </a:r>
            <a:r>
              <a:rPr sz="1800" spc="-8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piano</a:t>
            </a:r>
            <a:r>
              <a:rPr sz="1800" spc="35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piano</a:t>
            </a:r>
            <a:r>
              <a:rPr sz="1800" spc="3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 </a:t>
            </a:r>
            <a:r>
              <a:rPr sz="1800" spc="-17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passartela?”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“</a:t>
            </a:r>
            <a:r>
              <a:rPr sz="1800" spc="-180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85" dirty="0">
                <a:latin typeface="Trebuchet MS"/>
                <a:cs typeface="Trebuchet MS"/>
              </a:rPr>
              <a:t>g</a:t>
            </a:r>
            <a:r>
              <a:rPr sz="1800" spc="-100" dirty="0">
                <a:latin typeface="Trebuchet MS"/>
                <a:cs typeface="Trebuchet MS"/>
              </a:rPr>
              <a:t>l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s</a:t>
            </a:r>
            <a:r>
              <a:rPr sz="1800" spc="-9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l</a:t>
            </a:r>
            <a:r>
              <a:rPr sz="1800" spc="-204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me</a:t>
            </a:r>
            <a:r>
              <a:rPr sz="1800" spc="-80" dirty="0">
                <a:latin typeface="Trebuchet MS"/>
                <a:cs typeface="Trebuchet MS"/>
              </a:rPr>
              <a:t>t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55" dirty="0">
                <a:latin typeface="Trebuchet MS"/>
                <a:cs typeface="Trebuchet MS"/>
              </a:rPr>
              <a:t>m</a:t>
            </a:r>
            <a:r>
              <a:rPr sz="1800" spc="-3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s</a:t>
            </a:r>
            <a:r>
              <a:rPr sz="1800" spc="-110" dirty="0">
                <a:latin typeface="Trebuchet MS"/>
                <a:cs typeface="Trebuchet MS"/>
              </a:rPr>
              <a:t>ul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t</a:t>
            </a:r>
            <a:r>
              <a:rPr sz="1800" spc="-240" dirty="0">
                <a:latin typeface="Trebuchet MS"/>
                <a:cs typeface="Trebuchet MS"/>
              </a:rPr>
              <a:t>a</a:t>
            </a:r>
            <a:r>
              <a:rPr sz="1800" spc="-135" dirty="0">
                <a:latin typeface="Trebuchet MS"/>
                <a:cs typeface="Trebuchet MS"/>
              </a:rPr>
              <a:t>v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35" dirty="0">
                <a:latin typeface="Trebuchet MS"/>
                <a:cs typeface="Trebuchet MS"/>
              </a:rPr>
              <a:t>l</a:t>
            </a:r>
            <a:r>
              <a:rPr sz="1800" spc="-35" dirty="0">
                <a:latin typeface="Trebuchet MS"/>
                <a:cs typeface="Trebuchet MS"/>
              </a:rPr>
              <a:t>o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a</a:t>
            </a:r>
            <a:r>
              <a:rPr sz="1800" spc="-150" dirty="0">
                <a:latin typeface="Trebuchet MS"/>
                <a:cs typeface="Trebuchet MS"/>
              </a:rPr>
              <a:t>g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70" dirty="0">
                <a:latin typeface="Trebuchet MS"/>
                <a:cs typeface="Trebuchet MS"/>
              </a:rPr>
              <a:t>r</a:t>
            </a:r>
            <a:r>
              <a:rPr sz="1800" spc="-45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l</a:t>
            </a:r>
            <a:r>
              <a:rPr sz="1800" spc="-204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t</a:t>
            </a:r>
            <a:r>
              <a:rPr sz="1800" spc="-60" dirty="0">
                <a:latin typeface="Trebuchet MS"/>
                <a:cs typeface="Trebuchet MS"/>
              </a:rPr>
              <a:t>o</a:t>
            </a:r>
            <a:r>
              <a:rPr sz="1800" spc="-110" dirty="0">
                <a:latin typeface="Trebuchet MS"/>
                <a:cs typeface="Trebuchet MS"/>
              </a:rPr>
              <a:t>cc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“Perfetto,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200" dirty="0">
                <a:latin typeface="Trebuchet MS"/>
                <a:cs typeface="Trebuchet MS"/>
              </a:rPr>
              <a:t>fa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sentire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più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tranquillo?”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04" dirty="0">
                <a:latin typeface="Verdana"/>
                <a:cs typeface="Verdana"/>
              </a:rPr>
              <a:t>e</a:t>
            </a:r>
            <a:r>
              <a:rPr sz="1800" b="1" spc="-125" dirty="0">
                <a:latin typeface="Verdana"/>
                <a:cs typeface="Verdana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(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5" dirty="0">
                <a:latin typeface="Trebuchet MS"/>
                <a:cs typeface="Trebuchet MS"/>
              </a:rPr>
              <a:t>n</a:t>
            </a:r>
            <a:r>
              <a:rPr sz="1800" spc="-135" dirty="0">
                <a:latin typeface="Trebuchet MS"/>
                <a:cs typeface="Trebuchet MS"/>
              </a:rPr>
              <a:t>u</a:t>
            </a:r>
            <a:r>
              <a:rPr sz="1800" spc="-65" dirty="0">
                <a:latin typeface="Trebuchet MS"/>
                <a:cs typeface="Trebuchet MS"/>
              </a:rPr>
              <a:t>i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75" dirty="0">
                <a:latin typeface="Trebuchet MS"/>
                <a:cs typeface="Trebuchet MS"/>
              </a:rPr>
              <a:t>)</a:t>
            </a:r>
            <a:r>
              <a:rPr sz="1800" spc="-125" dirty="0">
                <a:latin typeface="Trebuchet MS"/>
                <a:cs typeface="Trebuchet MS"/>
              </a:rPr>
              <a:t>:“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marR="26670">
              <a:lnSpc>
                <a:spcPts val="2620"/>
              </a:lnSpc>
              <a:spcBef>
                <a:spcPts val="40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95" dirty="0">
                <a:latin typeface="Verdana"/>
                <a:cs typeface="Verdana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“Benissimo,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grazie</a:t>
            </a:r>
            <a:r>
              <a:rPr sz="1800" spc="170" dirty="0">
                <a:latin typeface="Trebuchet MS"/>
                <a:cs typeface="Trebuchet MS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Marco</a:t>
            </a:r>
            <a:r>
              <a:rPr sz="1800" spc="170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per</a:t>
            </a:r>
            <a:r>
              <a:rPr sz="1800" spc="17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avermelo</a:t>
            </a:r>
            <a:r>
              <a:rPr sz="1800" spc="16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detto”.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“Allora</a:t>
            </a:r>
            <a:r>
              <a:rPr sz="1800" spc="165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provo</a:t>
            </a:r>
            <a:r>
              <a:rPr sz="1800" spc="17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16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metterla</a:t>
            </a:r>
            <a:r>
              <a:rPr sz="1800" spc="170" dirty="0">
                <a:latin typeface="Trebuchet MS"/>
                <a:cs typeface="Trebuchet MS"/>
              </a:rPr>
              <a:t> </a:t>
            </a:r>
            <a:r>
              <a:rPr sz="1800" spc="-160" dirty="0">
                <a:latin typeface="Trebuchet MS"/>
                <a:cs typeface="Trebuchet MS"/>
              </a:rPr>
              <a:t>qua,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tu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p</a:t>
            </a:r>
            <a:r>
              <a:rPr sz="1800" spc="-90" dirty="0">
                <a:latin typeface="Trebuchet MS"/>
                <a:cs typeface="Trebuchet MS"/>
              </a:rPr>
              <a:t>r</a:t>
            </a:r>
            <a:r>
              <a:rPr sz="1800" dirty="0">
                <a:latin typeface="Trebuchet MS"/>
                <a:cs typeface="Trebuchet MS"/>
              </a:rPr>
              <a:t>o</a:t>
            </a:r>
            <a:r>
              <a:rPr sz="1800" spc="-100" dirty="0">
                <a:latin typeface="Trebuchet MS"/>
                <a:cs typeface="Trebuchet MS"/>
              </a:rPr>
              <a:t>v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00" dirty="0">
                <a:latin typeface="Trebuchet MS"/>
                <a:cs typeface="Trebuchet MS"/>
              </a:rPr>
              <a:t>nt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5" dirty="0">
                <a:latin typeface="Trebuchet MS"/>
                <a:cs typeface="Trebuchet MS"/>
              </a:rPr>
              <a:t>ne</a:t>
            </a:r>
            <a:r>
              <a:rPr sz="1800" spc="-30" dirty="0">
                <a:latin typeface="Trebuchet MS"/>
                <a:cs typeface="Trebuchet MS"/>
              </a:rPr>
              <a:t>r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i</a:t>
            </a:r>
            <a:r>
              <a:rPr sz="1800" spc="-130" dirty="0">
                <a:latin typeface="Trebuchet MS"/>
                <a:cs typeface="Trebuchet MS"/>
              </a:rPr>
              <a:t>l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00" dirty="0">
                <a:latin typeface="Trebuchet MS"/>
                <a:cs typeface="Trebuchet MS"/>
              </a:rPr>
              <a:t>nt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tt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800" b="1" spc="-185" dirty="0">
                <a:latin typeface="Verdana"/>
                <a:cs typeface="Verdana"/>
              </a:rPr>
              <a:t>Paziente</a:t>
            </a:r>
            <a:r>
              <a:rPr sz="1800" b="1" spc="-120" dirty="0">
                <a:latin typeface="Verdana"/>
                <a:cs typeface="Verdana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(preoccupato):</a:t>
            </a:r>
            <a:r>
              <a:rPr sz="1800" spc="-215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"Va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70" dirty="0">
                <a:latin typeface="Trebuchet MS"/>
                <a:cs typeface="Trebuchet MS"/>
              </a:rPr>
              <a:t>bene..,</a:t>
            </a:r>
            <a:r>
              <a:rPr sz="1800" spc="-21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ma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molto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difficile"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135" y="223281"/>
            <a:ext cx="7729855" cy="53657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R="17780" algn="ctr">
              <a:lnSpc>
                <a:spcPct val="100000"/>
              </a:lnSpc>
              <a:spcBef>
                <a:spcPts val="425"/>
              </a:spcBef>
            </a:pPr>
            <a:r>
              <a:rPr spc="235" dirty="0"/>
              <a:t>ESEMPLIFICAZIONE</a:t>
            </a:r>
            <a:r>
              <a:rPr spc="285" dirty="0"/>
              <a:t> </a:t>
            </a:r>
            <a:r>
              <a:rPr spc="300" dirty="0"/>
              <a:t>CLINICA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37083" y="724915"/>
            <a:ext cx="8678545" cy="4637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21100"/>
              </a:lnSpc>
              <a:spcBef>
                <a:spcPts val="100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195" dirty="0">
                <a:latin typeface="Verdana"/>
                <a:cs typeface="Verdana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“Immagino</a:t>
            </a:r>
            <a:r>
              <a:rPr sz="1800" spc="26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Marco,</a:t>
            </a:r>
            <a:r>
              <a:rPr sz="1800" spc="9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immagino.</a:t>
            </a:r>
            <a:r>
              <a:rPr sz="1800" spc="95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Ma</a:t>
            </a:r>
            <a:r>
              <a:rPr sz="1800" spc="260" dirty="0">
                <a:latin typeface="Trebuchet MS"/>
                <a:cs typeface="Trebuchet MS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sono</a:t>
            </a:r>
            <a:r>
              <a:rPr sz="1800" spc="26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qua</a:t>
            </a:r>
            <a:r>
              <a:rPr sz="1800" spc="260" dirty="0">
                <a:latin typeface="Trebuchet MS"/>
                <a:cs typeface="Trebuchet MS"/>
              </a:rPr>
              <a:t> </a:t>
            </a:r>
            <a:r>
              <a:rPr sz="1800" spc="-60" dirty="0">
                <a:latin typeface="Trebuchet MS"/>
                <a:cs typeface="Trebuchet MS"/>
              </a:rPr>
              <a:t>con</a:t>
            </a:r>
            <a:r>
              <a:rPr sz="1800" spc="270" dirty="0">
                <a:latin typeface="Trebuchet MS"/>
                <a:cs typeface="Trebuchet MS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te,</a:t>
            </a:r>
            <a:r>
              <a:rPr sz="1800" spc="9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</a:t>
            </a:r>
            <a:r>
              <a:rPr sz="1800" spc="26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sei</a:t>
            </a:r>
            <a:r>
              <a:rPr sz="1800" spc="27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solo,</a:t>
            </a:r>
            <a:r>
              <a:rPr sz="1800" spc="9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so</a:t>
            </a:r>
            <a:r>
              <a:rPr sz="1800" spc="26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26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puoi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60" dirty="0">
                <a:latin typeface="Trebuchet MS"/>
                <a:cs typeface="Trebuchet MS"/>
              </a:rPr>
              <a:t>farcela,</a:t>
            </a:r>
            <a:r>
              <a:rPr sz="1800" spc="-22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proviamo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farlo”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30" dirty="0">
                <a:latin typeface="Trebuchet MS"/>
                <a:cs typeface="Trebuchet MS"/>
              </a:rPr>
              <a:t>“</a:t>
            </a:r>
            <a:r>
              <a:rPr sz="1800" spc="5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k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p</a:t>
            </a:r>
            <a:r>
              <a:rPr sz="1800" spc="-50" dirty="0">
                <a:latin typeface="Trebuchet MS"/>
                <a:cs typeface="Trebuchet MS"/>
              </a:rPr>
              <a:t>oss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00" dirty="0">
                <a:latin typeface="Trebuchet MS"/>
                <a:cs typeface="Trebuchet MS"/>
              </a:rPr>
              <a:t>n</a:t>
            </a:r>
            <a:r>
              <a:rPr sz="1800" spc="-95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n</a:t>
            </a:r>
            <a:r>
              <a:rPr sz="1800" spc="-40" dirty="0">
                <a:latin typeface="Trebuchet MS"/>
                <a:cs typeface="Trebuchet MS"/>
              </a:rPr>
              <a:t>o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g</a:t>
            </a:r>
            <a:r>
              <a:rPr sz="1800" spc="-135" dirty="0">
                <a:latin typeface="Trebuchet MS"/>
                <a:cs typeface="Trebuchet MS"/>
              </a:rPr>
              <a:t>u</a:t>
            </a:r>
            <a:r>
              <a:rPr sz="1800" spc="-140" dirty="0">
                <a:latin typeface="Trebuchet MS"/>
                <a:cs typeface="Trebuchet MS"/>
              </a:rPr>
              <a:t>a</a:t>
            </a:r>
            <a:r>
              <a:rPr sz="1800" spc="-20" dirty="0">
                <a:latin typeface="Trebuchet MS"/>
                <a:cs typeface="Trebuchet MS"/>
              </a:rPr>
              <a:t>r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135" dirty="0">
                <a:latin typeface="Trebuchet MS"/>
                <a:cs typeface="Trebuchet MS"/>
              </a:rPr>
              <a:t>l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marR="5080">
              <a:lnSpc>
                <a:spcPts val="2620"/>
              </a:lnSpc>
              <a:spcBef>
                <a:spcPts val="135"/>
              </a:spcBef>
            </a:pPr>
            <a:r>
              <a:rPr sz="1800" b="1" spc="-210" dirty="0">
                <a:latin typeface="Verdana"/>
                <a:cs typeface="Verdana"/>
              </a:rPr>
              <a:t>Terapeuta:</a:t>
            </a:r>
            <a:r>
              <a:rPr sz="1800" b="1" spc="-120" dirty="0">
                <a:latin typeface="Verdana"/>
                <a:cs typeface="Verdana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“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Si,</a:t>
            </a:r>
            <a:r>
              <a:rPr sz="1800" spc="-21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puoi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anche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non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guardarla,</a:t>
            </a:r>
            <a:r>
              <a:rPr sz="1800" spc="-21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l’importante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che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tu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possa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toccarla,</a:t>
            </a:r>
            <a:r>
              <a:rPr sz="1800" spc="29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che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tu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possa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sentire”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04" dirty="0">
                <a:latin typeface="Verdana"/>
                <a:cs typeface="Verdana"/>
              </a:rPr>
              <a:t>e</a:t>
            </a:r>
            <a:r>
              <a:rPr sz="1800" b="1" spc="-125" dirty="0">
                <a:latin typeface="Verdana"/>
                <a:cs typeface="Verdana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(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10" dirty="0">
                <a:latin typeface="Trebuchet MS"/>
                <a:cs typeface="Trebuchet MS"/>
              </a:rPr>
              <a:t>cc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l</a:t>
            </a:r>
            <a:r>
              <a:rPr sz="1800" spc="-204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s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114" dirty="0">
                <a:latin typeface="Trebuchet MS"/>
                <a:cs typeface="Trebuchet MS"/>
              </a:rPr>
              <a:t>ing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75" dirty="0">
                <a:latin typeface="Trebuchet MS"/>
                <a:cs typeface="Trebuchet MS"/>
              </a:rPr>
              <a:t>)</a:t>
            </a:r>
            <a:r>
              <a:rPr sz="1800" spc="-270" dirty="0">
                <a:latin typeface="Trebuchet MS"/>
                <a:cs typeface="Trebuchet MS"/>
              </a:rPr>
              <a:t>: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100" dirty="0">
                <a:latin typeface="Trebuchet MS"/>
                <a:cs typeface="Trebuchet MS"/>
              </a:rPr>
              <a:t>"</a:t>
            </a:r>
            <a:r>
              <a:rPr sz="1800" spc="220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k</a:t>
            </a:r>
            <a:r>
              <a:rPr sz="1800" spc="-265" dirty="0">
                <a:latin typeface="Trebuchet MS"/>
                <a:cs typeface="Trebuchet MS"/>
              </a:rPr>
              <a:t>.</a:t>
            </a:r>
            <a:r>
              <a:rPr sz="1800" spc="-445" dirty="0">
                <a:latin typeface="Trebuchet MS"/>
                <a:cs typeface="Trebuchet MS"/>
              </a:rPr>
              <a:t>.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marR="5715">
              <a:lnSpc>
                <a:spcPts val="2620"/>
              </a:lnSpc>
              <a:spcBef>
                <a:spcPts val="135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165" dirty="0">
                <a:latin typeface="Verdana"/>
                <a:cs typeface="Verdana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“Benissimo.</a:t>
            </a:r>
            <a:r>
              <a:rPr sz="1800" spc="65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Grazie</a:t>
            </a:r>
            <a:r>
              <a:rPr sz="1800" spc="235" dirty="0">
                <a:latin typeface="Trebuchet MS"/>
                <a:cs typeface="Trebuchet MS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Marco</a:t>
            </a:r>
            <a:r>
              <a:rPr sz="1800" spc="235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per</a:t>
            </a:r>
            <a:r>
              <a:rPr sz="1800" spc="2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avermi</a:t>
            </a:r>
            <a:r>
              <a:rPr sz="1800" spc="24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aiutato</a:t>
            </a:r>
            <a:r>
              <a:rPr sz="1800" spc="235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12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capire</a:t>
            </a:r>
            <a:r>
              <a:rPr sz="1800" spc="24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meglio</a:t>
            </a:r>
            <a:r>
              <a:rPr sz="1800" spc="24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cosa</a:t>
            </a:r>
            <a:r>
              <a:rPr sz="1800" spc="229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ti</a:t>
            </a:r>
            <a:r>
              <a:rPr sz="1800" spc="24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avrebbe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aiutato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toccarla.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Che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sta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succedendo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adesso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Marco?”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“</a:t>
            </a:r>
            <a:r>
              <a:rPr sz="1800" spc="-25" dirty="0">
                <a:latin typeface="Trebuchet MS"/>
                <a:cs typeface="Trebuchet MS"/>
              </a:rPr>
              <a:t>H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i</a:t>
            </a:r>
            <a:r>
              <a:rPr sz="1800" spc="-130" dirty="0">
                <a:latin typeface="Trebuchet MS"/>
                <a:cs typeface="Trebuchet MS"/>
              </a:rPr>
              <a:t>l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30" dirty="0">
                <a:latin typeface="Trebuchet MS"/>
                <a:cs typeface="Trebuchet MS"/>
              </a:rPr>
              <a:t>u</a:t>
            </a:r>
            <a:r>
              <a:rPr sz="1800" spc="-40" dirty="0">
                <a:latin typeface="Trebuchet MS"/>
                <a:cs typeface="Trebuchet MS"/>
              </a:rPr>
              <a:t>o</a:t>
            </a:r>
            <a:r>
              <a:rPr sz="1800" spc="-30" dirty="0">
                <a:latin typeface="Trebuchet MS"/>
                <a:cs typeface="Trebuchet MS"/>
              </a:rPr>
              <a:t>r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b</a:t>
            </a:r>
            <a:r>
              <a:rPr sz="1800" spc="-50" dirty="0">
                <a:latin typeface="Trebuchet MS"/>
                <a:cs typeface="Trebuchet MS"/>
              </a:rPr>
              <a:t>o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-145" dirty="0">
                <a:latin typeface="Trebuchet MS"/>
                <a:cs typeface="Trebuchet MS"/>
              </a:rPr>
              <a:t>b</a:t>
            </a:r>
            <a:r>
              <a:rPr sz="1800" spc="-150" dirty="0">
                <a:latin typeface="Trebuchet MS"/>
                <a:cs typeface="Trebuchet MS"/>
              </a:rPr>
              <a:t>a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160" dirty="0">
                <a:latin typeface="Verdana"/>
                <a:cs typeface="Verdana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“Prova</a:t>
            </a:r>
            <a:r>
              <a:rPr sz="1800" spc="415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409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chiudere</a:t>
            </a:r>
            <a:r>
              <a:rPr sz="1800" spc="41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gli</a:t>
            </a:r>
            <a:r>
              <a:rPr sz="1800" spc="42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occhi,</a:t>
            </a:r>
            <a:r>
              <a:rPr sz="1800" spc="235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ora</a:t>
            </a:r>
            <a:r>
              <a:rPr sz="1800" spc="41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concentrati</a:t>
            </a:r>
            <a:r>
              <a:rPr sz="1800" spc="42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su</a:t>
            </a:r>
            <a:r>
              <a:rPr sz="1800" spc="41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quel</a:t>
            </a:r>
            <a:r>
              <a:rPr sz="1800" spc="425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cuore</a:t>
            </a:r>
            <a:r>
              <a:rPr sz="1800" spc="41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41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batte,</a:t>
            </a:r>
            <a:r>
              <a:rPr sz="1800" spc="2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sulla</a:t>
            </a:r>
            <a:endParaRPr sz="1800">
              <a:latin typeface="Trebuchet MS"/>
              <a:cs typeface="Trebuchet MS"/>
            </a:endParaRPr>
          </a:p>
          <a:p>
            <a:pPr marL="12700" marR="5080">
              <a:lnSpc>
                <a:spcPct val="120000"/>
              </a:lnSpc>
              <a:spcBef>
                <a:spcPts val="20"/>
              </a:spcBef>
            </a:pPr>
            <a:r>
              <a:rPr sz="1800" spc="-90" dirty="0">
                <a:latin typeface="Trebuchet MS"/>
                <a:cs typeface="Trebuchet MS"/>
              </a:rPr>
              <a:t>sensazione</a:t>
            </a:r>
            <a:r>
              <a:rPr sz="1800" spc="24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fortissima</a:t>
            </a:r>
            <a:r>
              <a:rPr sz="1800" spc="2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25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lascia</a:t>
            </a:r>
            <a:r>
              <a:rPr sz="1800" spc="24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emergere</a:t>
            </a:r>
            <a:r>
              <a:rPr sz="1800" spc="25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un’immagine</a:t>
            </a:r>
            <a:r>
              <a:rPr sz="1800" spc="24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della</a:t>
            </a:r>
            <a:r>
              <a:rPr sz="1800" spc="24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tua</a:t>
            </a:r>
            <a:r>
              <a:rPr sz="1800" spc="245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infanzia</a:t>
            </a:r>
            <a:r>
              <a:rPr sz="1800" spc="24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in</a:t>
            </a:r>
            <a:r>
              <a:rPr sz="1800" spc="25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cui</a:t>
            </a:r>
            <a:r>
              <a:rPr sz="1800" spc="25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ti</a:t>
            </a:r>
            <a:r>
              <a:rPr sz="1800" spc="254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sei</a:t>
            </a:r>
            <a:r>
              <a:rPr sz="1800" spc="25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sentito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ne</a:t>
            </a:r>
            <a:r>
              <a:rPr sz="1800" spc="-135" dirty="0">
                <a:latin typeface="Trebuchet MS"/>
                <a:cs typeface="Trebuchet MS"/>
              </a:rPr>
              <a:t>ll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</a:t>
            </a:r>
            <a:r>
              <a:rPr sz="1800" spc="-75" dirty="0">
                <a:latin typeface="Trebuchet MS"/>
                <a:cs typeface="Trebuchet MS"/>
              </a:rPr>
              <a:t>t</a:t>
            </a:r>
            <a:r>
              <a:rPr sz="1800" spc="-125" dirty="0">
                <a:latin typeface="Trebuchet MS"/>
                <a:cs typeface="Trebuchet MS"/>
              </a:rPr>
              <a:t>e</a:t>
            </a:r>
            <a:r>
              <a:rPr sz="1800" spc="-25" dirty="0">
                <a:latin typeface="Trebuchet MS"/>
                <a:cs typeface="Trebuchet MS"/>
              </a:rPr>
              <a:t>ss</a:t>
            </a:r>
            <a:r>
              <a:rPr sz="1800" spc="-20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m</a:t>
            </a:r>
            <a:r>
              <a:rPr sz="1800" spc="-45" dirty="0">
                <a:latin typeface="Trebuchet MS"/>
                <a:cs typeface="Trebuchet MS"/>
              </a:rPr>
              <a:t>o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i</a:t>
            </a:r>
            <a:r>
              <a:rPr sz="1800" spc="-135" dirty="0">
                <a:latin typeface="Trebuchet MS"/>
                <a:cs typeface="Trebuchet MS"/>
              </a:rPr>
              <a:t>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un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m</a:t>
            </a:r>
            <a:r>
              <a:rPr sz="1800" spc="-45" dirty="0">
                <a:latin typeface="Trebuchet MS"/>
                <a:cs typeface="Trebuchet MS"/>
              </a:rPr>
              <a:t>o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m</a:t>
            </a:r>
            <a:r>
              <a:rPr sz="1800" spc="-45" dirty="0">
                <a:latin typeface="Trebuchet MS"/>
                <a:cs typeface="Trebuchet MS"/>
              </a:rPr>
              <a:t>o</a:t>
            </a:r>
            <a:r>
              <a:rPr sz="1800" spc="-140" dirty="0">
                <a:latin typeface="Trebuchet MS"/>
                <a:cs typeface="Trebuchet MS"/>
              </a:rPr>
              <a:t>l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60" dirty="0">
                <a:latin typeface="Trebuchet MS"/>
                <a:cs typeface="Trebuchet MS"/>
              </a:rPr>
              <a:t>i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140" dirty="0">
                <a:latin typeface="Trebuchet MS"/>
                <a:cs typeface="Trebuchet MS"/>
              </a:rPr>
              <a:t>l</a:t>
            </a:r>
            <a:r>
              <a:rPr sz="1800" spc="-125" dirty="0">
                <a:latin typeface="Trebuchet MS"/>
                <a:cs typeface="Trebuchet MS"/>
              </a:rPr>
              <a:t>e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“</a:t>
            </a:r>
            <a:r>
              <a:rPr sz="1800" spc="-135" dirty="0">
                <a:latin typeface="Trebuchet MS"/>
                <a:cs typeface="Trebuchet MS"/>
              </a:rPr>
              <a:t>F</a:t>
            </a:r>
            <a:r>
              <a:rPr sz="1800" spc="-155" dirty="0">
                <a:latin typeface="Trebuchet MS"/>
                <a:cs typeface="Trebuchet MS"/>
              </a:rPr>
              <a:t>a</a:t>
            </a:r>
            <a:r>
              <a:rPr sz="1800" spc="-145" dirty="0">
                <a:latin typeface="Trebuchet MS"/>
                <a:cs typeface="Trebuchet MS"/>
              </a:rPr>
              <a:t>c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5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f</a:t>
            </a:r>
            <a:r>
              <a:rPr sz="1800" spc="-245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ti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60" dirty="0">
                <a:latin typeface="Trebuchet MS"/>
                <a:cs typeface="Trebuchet MS"/>
              </a:rPr>
              <a:t>“Ok,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prova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concentrarti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sul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cuore”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31020" y="606043"/>
            <a:ext cx="9114790" cy="496316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30" dirty="0">
                <a:latin typeface="Trebuchet MS"/>
                <a:cs typeface="Trebuchet MS"/>
              </a:rPr>
              <a:t>“</a:t>
            </a:r>
            <a:r>
              <a:rPr sz="1800" spc="55" dirty="0">
                <a:latin typeface="Trebuchet MS"/>
                <a:cs typeface="Trebuchet MS"/>
              </a:rPr>
              <a:t>O</a:t>
            </a:r>
            <a:r>
              <a:rPr sz="1800" spc="-30" dirty="0">
                <a:latin typeface="Trebuchet MS"/>
                <a:cs typeface="Trebuchet MS"/>
              </a:rPr>
              <a:t>K”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“Prova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spostare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la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tua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attenzione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75" dirty="0">
                <a:latin typeface="Trebuchet MS"/>
                <a:cs typeface="Trebuchet MS"/>
              </a:rPr>
              <a:t>lì,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come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sta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battendo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il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cuore?”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200" dirty="0">
                <a:latin typeface="Verdana"/>
                <a:cs typeface="Verdana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“</a:t>
            </a:r>
            <a:r>
              <a:rPr sz="1800" spc="-165" dirty="0">
                <a:latin typeface="Trebuchet MS"/>
                <a:cs typeface="Trebuchet MS"/>
              </a:rPr>
              <a:t>F</a:t>
            </a:r>
            <a:r>
              <a:rPr sz="1800" spc="10" dirty="0">
                <a:latin typeface="Trebuchet MS"/>
                <a:cs typeface="Trebuchet MS"/>
              </a:rPr>
              <a:t>o</a:t>
            </a:r>
            <a:r>
              <a:rPr sz="1800" spc="50" dirty="0">
                <a:latin typeface="Trebuchet MS"/>
                <a:cs typeface="Trebuchet MS"/>
              </a:rPr>
              <a:t>r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f</a:t>
            </a:r>
            <a:r>
              <a:rPr sz="1800" spc="-125" dirty="0">
                <a:latin typeface="Trebuchet MS"/>
                <a:cs typeface="Trebuchet MS"/>
              </a:rPr>
              <a:t>o</a:t>
            </a:r>
            <a:r>
              <a:rPr sz="1800" spc="45" dirty="0">
                <a:latin typeface="Trebuchet MS"/>
                <a:cs typeface="Trebuchet MS"/>
              </a:rPr>
              <a:t>r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-85" dirty="0">
                <a:latin typeface="Trebuchet MS"/>
                <a:cs typeface="Trebuchet MS"/>
              </a:rPr>
              <a:t>e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b</a:t>
            </a:r>
            <a:r>
              <a:rPr sz="1800" spc="-150" dirty="0">
                <a:latin typeface="Trebuchet MS"/>
                <a:cs typeface="Trebuchet MS"/>
              </a:rPr>
              <a:t>a</a:t>
            </a:r>
            <a:r>
              <a:rPr sz="1800" spc="-110" dirty="0">
                <a:latin typeface="Trebuchet MS"/>
                <a:cs typeface="Trebuchet MS"/>
              </a:rPr>
              <a:t>m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b</a:t>
            </a:r>
            <a:r>
              <a:rPr sz="1800" spc="-150" dirty="0">
                <a:latin typeface="Trebuchet MS"/>
                <a:cs typeface="Trebuchet MS"/>
              </a:rPr>
              <a:t>a</a:t>
            </a:r>
            <a:r>
              <a:rPr sz="1800" spc="-110" dirty="0">
                <a:latin typeface="Trebuchet MS"/>
                <a:cs typeface="Trebuchet MS"/>
              </a:rPr>
              <a:t>m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b</a:t>
            </a:r>
            <a:r>
              <a:rPr sz="1800" spc="-150" dirty="0">
                <a:latin typeface="Trebuchet MS"/>
                <a:cs typeface="Trebuchet MS"/>
              </a:rPr>
              <a:t>a</a:t>
            </a:r>
            <a:r>
              <a:rPr sz="1800" spc="-110" dirty="0">
                <a:latin typeface="Trebuchet MS"/>
                <a:cs typeface="Trebuchet MS"/>
              </a:rPr>
              <a:t>m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b</a:t>
            </a:r>
            <a:r>
              <a:rPr sz="1800" spc="-150" dirty="0">
                <a:latin typeface="Trebuchet MS"/>
                <a:cs typeface="Trebuchet MS"/>
              </a:rPr>
              <a:t>a</a:t>
            </a:r>
            <a:r>
              <a:rPr sz="1800" spc="-110" dirty="0">
                <a:latin typeface="Trebuchet MS"/>
                <a:cs typeface="Trebuchet MS"/>
              </a:rPr>
              <a:t>m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marR="5080">
              <a:lnSpc>
                <a:spcPct val="120000"/>
              </a:lnSpc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5" dirty="0">
                <a:latin typeface="Verdana"/>
                <a:cs typeface="Verdana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“Ora</a:t>
            </a:r>
            <a:r>
              <a:rPr sz="1800" spc="7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prova</a:t>
            </a:r>
            <a:r>
              <a:rPr sz="1800" spc="7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7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rimanere</a:t>
            </a:r>
            <a:r>
              <a:rPr sz="1800" spc="8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concentrato,</a:t>
            </a:r>
            <a:r>
              <a:rPr sz="1800" spc="-95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su</a:t>
            </a:r>
            <a:r>
              <a:rPr sz="1800" spc="8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quel</a:t>
            </a:r>
            <a:r>
              <a:rPr sz="1800" spc="9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cuore</a:t>
            </a:r>
            <a:r>
              <a:rPr sz="1800" spc="8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85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batte”</a:t>
            </a:r>
            <a:r>
              <a:rPr sz="1800" spc="7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“Bravissimo,</a:t>
            </a:r>
            <a:r>
              <a:rPr sz="1800" spc="-90" dirty="0">
                <a:latin typeface="Trebuchet MS"/>
                <a:cs typeface="Trebuchet MS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sono</a:t>
            </a:r>
            <a:r>
              <a:rPr sz="1800" spc="7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qui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60" dirty="0">
                <a:latin typeface="Trebuchet MS"/>
                <a:cs typeface="Trebuchet MS"/>
              </a:rPr>
              <a:t>con</a:t>
            </a:r>
            <a:r>
              <a:rPr sz="1800" spc="25" dirty="0">
                <a:latin typeface="Trebuchet MS"/>
                <a:cs typeface="Trebuchet MS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te, </a:t>
            </a:r>
            <a:r>
              <a:rPr sz="1800" spc="-114" dirty="0">
                <a:latin typeface="Trebuchet MS"/>
                <a:cs typeface="Trebuchet MS"/>
              </a:rPr>
              <a:t>ce</a:t>
            </a:r>
            <a:r>
              <a:rPr sz="1800" spc="25" dirty="0">
                <a:latin typeface="Trebuchet MS"/>
                <a:cs typeface="Trebuchet MS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la</a:t>
            </a:r>
            <a:r>
              <a:rPr sz="1800" spc="2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puoi</a:t>
            </a:r>
            <a:r>
              <a:rPr sz="1800" spc="3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fare”</a:t>
            </a:r>
            <a:r>
              <a:rPr sz="1800" spc="2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“Rimanendo</a:t>
            </a:r>
            <a:r>
              <a:rPr sz="1800" spc="2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concentrato</a:t>
            </a:r>
            <a:r>
              <a:rPr sz="1800" spc="2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sul</a:t>
            </a:r>
            <a:r>
              <a:rPr sz="1800" spc="3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cuore,</a:t>
            </a:r>
            <a:r>
              <a:rPr sz="1800" spc="-15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lascia</a:t>
            </a:r>
            <a:r>
              <a:rPr sz="1800" spc="2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emergere</a:t>
            </a:r>
            <a:r>
              <a:rPr sz="1800" spc="2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un’immagine</a:t>
            </a:r>
            <a:r>
              <a:rPr sz="1800" spc="2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della</a:t>
            </a:r>
            <a:r>
              <a:rPr sz="1800" spc="2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tua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spc="-140" dirty="0">
                <a:latin typeface="Trebuchet MS"/>
                <a:cs typeface="Trebuchet MS"/>
              </a:rPr>
              <a:t>infanzia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in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cui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sei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sentito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nello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60" dirty="0">
                <a:latin typeface="Trebuchet MS"/>
                <a:cs typeface="Trebuchet MS"/>
              </a:rPr>
              <a:t>stesso</a:t>
            </a:r>
            <a:r>
              <a:rPr sz="1800" spc="-45" dirty="0">
                <a:latin typeface="Trebuchet MS"/>
                <a:cs typeface="Trebuchet MS"/>
              </a:rPr>
              <a:t> modo 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in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un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modo </a:t>
            </a:r>
            <a:r>
              <a:rPr sz="1800" spc="-65" dirty="0">
                <a:latin typeface="Trebuchet MS"/>
                <a:cs typeface="Trebuchet MS"/>
              </a:rPr>
              <a:t>molto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simile”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30" dirty="0">
                <a:latin typeface="Trebuchet MS"/>
                <a:cs typeface="Trebuchet MS"/>
              </a:rPr>
              <a:t>“</a:t>
            </a:r>
            <a:r>
              <a:rPr sz="1800" spc="5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k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c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l</a:t>
            </a:r>
            <a:r>
              <a:rPr sz="1800" spc="-265" dirty="0">
                <a:latin typeface="Trebuchet MS"/>
                <a:cs typeface="Trebuchet MS"/>
              </a:rPr>
              <a:t>’</a:t>
            </a:r>
            <a:r>
              <a:rPr sz="1800" spc="-30" dirty="0">
                <a:latin typeface="Trebuchet MS"/>
                <a:cs typeface="Trebuchet MS"/>
              </a:rPr>
              <a:t>h</a:t>
            </a:r>
            <a:r>
              <a:rPr sz="1800" spc="-40" dirty="0">
                <a:latin typeface="Trebuchet MS"/>
                <a:cs typeface="Trebuchet MS"/>
              </a:rPr>
              <a:t>o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“Quanti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anni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hai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in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questa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immagine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Marco?”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30" dirty="0">
                <a:latin typeface="Trebuchet MS"/>
                <a:cs typeface="Trebuchet MS"/>
              </a:rPr>
              <a:t>“</a:t>
            </a:r>
            <a:r>
              <a:rPr sz="1800" spc="55" dirty="0">
                <a:latin typeface="Trebuchet MS"/>
                <a:cs typeface="Trebuchet MS"/>
              </a:rPr>
              <a:t>O</a:t>
            </a:r>
            <a:r>
              <a:rPr sz="1800" spc="-114" dirty="0">
                <a:latin typeface="Trebuchet MS"/>
                <a:cs typeface="Trebuchet MS"/>
              </a:rPr>
              <a:t>tt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5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nn</a:t>
            </a:r>
            <a:r>
              <a:rPr sz="1800" spc="-55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“Dove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trovi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in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questa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immagine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Marco?”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190" dirty="0">
                <a:latin typeface="Verdana"/>
                <a:cs typeface="Verdana"/>
              </a:rPr>
              <a:t>Paziente: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“Sono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casa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sono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appena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arrivato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60" dirty="0">
                <a:latin typeface="Trebuchet MS"/>
                <a:cs typeface="Trebuchet MS"/>
              </a:rPr>
              <a:t>casa,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dopo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scuola”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195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he</a:t>
            </a:r>
            <a:r>
              <a:rPr sz="1800" spc="-45" dirty="0">
                <a:latin typeface="Trebuchet MS"/>
                <a:cs typeface="Trebuchet MS"/>
              </a:rPr>
              <a:t> c</a:t>
            </a:r>
            <a:r>
              <a:rPr sz="1800" spc="-50" dirty="0">
                <a:latin typeface="Trebuchet MS"/>
                <a:cs typeface="Trebuchet MS"/>
              </a:rPr>
              <a:t>os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v</a:t>
            </a:r>
            <a:r>
              <a:rPr sz="1800" spc="-114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marR="5080" algn="just">
              <a:lnSpc>
                <a:spcPts val="2590"/>
              </a:lnSpc>
              <a:spcBef>
                <a:spcPts val="10"/>
              </a:spcBef>
            </a:pPr>
            <a:r>
              <a:rPr sz="1800" b="1" spc="-190" dirty="0">
                <a:latin typeface="Verdana"/>
                <a:cs typeface="Verdana"/>
              </a:rPr>
              <a:t>Paziente: </a:t>
            </a:r>
            <a:r>
              <a:rPr sz="1800" spc="-55" dirty="0">
                <a:latin typeface="Trebuchet MS"/>
                <a:cs typeface="Trebuchet MS"/>
              </a:rPr>
              <a:t>“Sono </a:t>
            </a:r>
            <a:r>
              <a:rPr sz="1800" spc="-110" dirty="0">
                <a:latin typeface="Trebuchet MS"/>
                <a:cs typeface="Trebuchet MS"/>
              </a:rPr>
              <a:t>andato </a:t>
            </a:r>
            <a:r>
              <a:rPr sz="1800" spc="-100" dirty="0">
                <a:latin typeface="Trebuchet MS"/>
                <a:cs typeface="Trebuchet MS"/>
              </a:rPr>
              <a:t>in </a:t>
            </a:r>
            <a:r>
              <a:rPr sz="1800" spc="-120" dirty="0">
                <a:latin typeface="Trebuchet MS"/>
                <a:cs typeface="Trebuchet MS"/>
              </a:rPr>
              <a:t>camera </a:t>
            </a:r>
            <a:r>
              <a:rPr sz="1800" spc="-135" dirty="0">
                <a:latin typeface="Trebuchet MS"/>
                <a:cs typeface="Trebuchet MS"/>
              </a:rPr>
              <a:t>mia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45" dirty="0">
                <a:latin typeface="Trebuchet MS"/>
                <a:cs typeface="Trebuchet MS"/>
              </a:rPr>
              <a:t>sto </a:t>
            </a:r>
            <a:r>
              <a:rPr sz="1800" spc="-70" dirty="0">
                <a:latin typeface="Trebuchet MS"/>
                <a:cs typeface="Trebuchet MS"/>
              </a:rPr>
              <a:t>riordinando </a:t>
            </a:r>
            <a:r>
              <a:rPr sz="1800" spc="-125" dirty="0">
                <a:latin typeface="Trebuchet MS"/>
                <a:cs typeface="Trebuchet MS"/>
              </a:rPr>
              <a:t>il </a:t>
            </a:r>
            <a:r>
              <a:rPr sz="1800" spc="-114" dirty="0">
                <a:latin typeface="Trebuchet MS"/>
                <a:cs typeface="Trebuchet MS"/>
              </a:rPr>
              <a:t>diario, </a:t>
            </a:r>
            <a:r>
              <a:rPr sz="1800" spc="-30" dirty="0">
                <a:latin typeface="Trebuchet MS"/>
                <a:cs typeface="Trebuchet MS"/>
              </a:rPr>
              <a:t>ho </a:t>
            </a:r>
            <a:r>
              <a:rPr sz="1800" spc="-155" dirty="0">
                <a:latin typeface="Trebuchet MS"/>
                <a:cs typeface="Trebuchet MS"/>
              </a:rPr>
              <a:t>la </a:t>
            </a:r>
            <a:r>
              <a:rPr sz="1800" spc="-110" dirty="0">
                <a:latin typeface="Trebuchet MS"/>
                <a:cs typeface="Trebuchet MS"/>
              </a:rPr>
              <a:t>gomma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45" dirty="0">
                <a:latin typeface="Trebuchet MS"/>
                <a:cs typeface="Trebuchet MS"/>
              </a:rPr>
              <a:t>sto </a:t>
            </a:r>
            <a:r>
              <a:rPr sz="1800" spc="-110" dirty="0">
                <a:latin typeface="Trebuchet MS"/>
                <a:cs typeface="Trebuchet MS"/>
              </a:rPr>
              <a:t>cancellando </a:t>
            </a:r>
            <a:r>
              <a:rPr sz="1800" spc="-10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una </a:t>
            </a:r>
            <a:r>
              <a:rPr sz="1800" spc="-80" dirty="0">
                <a:latin typeface="Trebuchet MS"/>
                <a:cs typeface="Trebuchet MS"/>
              </a:rPr>
              <a:t>cosa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35" dirty="0">
                <a:latin typeface="Trebuchet MS"/>
                <a:cs typeface="Trebuchet MS"/>
              </a:rPr>
              <a:t>ha </a:t>
            </a:r>
            <a:r>
              <a:rPr sz="1800" spc="-70" dirty="0">
                <a:latin typeface="Trebuchet MS"/>
                <a:cs typeface="Trebuchet MS"/>
              </a:rPr>
              <a:t>scritto </a:t>
            </a:r>
            <a:r>
              <a:rPr sz="1800" spc="-155" dirty="0">
                <a:latin typeface="Trebuchet MS"/>
                <a:cs typeface="Trebuchet MS"/>
              </a:rPr>
              <a:t>la </a:t>
            </a:r>
            <a:r>
              <a:rPr sz="1800" spc="-130" dirty="0">
                <a:latin typeface="Trebuchet MS"/>
                <a:cs typeface="Trebuchet MS"/>
              </a:rPr>
              <a:t>maestra, </a:t>
            </a:r>
            <a:r>
              <a:rPr sz="1800" spc="-95" dirty="0">
                <a:latin typeface="Trebuchet MS"/>
                <a:cs typeface="Trebuchet MS"/>
              </a:rPr>
              <a:t>perché </a:t>
            </a:r>
            <a:r>
              <a:rPr sz="1800" spc="-114" dirty="0">
                <a:latin typeface="Trebuchet MS"/>
                <a:cs typeface="Trebuchet MS"/>
              </a:rPr>
              <a:t>mi </a:t>
            </a:r>
            <a:r>
              <a:rPr sz="1800" spc="-135" dirty="0">
                <a:latin typeface="Trebuchet MS"/>
                <a:cs typeface="Trebuchet MS"/>
              </a:rPr>
              <a:t>ha </a:t>
            </a:r>
            <a:r>
              <a:rPr sz="1800" spc="-65" dirty="0">
                <a:latin typeface="Trebuchet MS"/>
                <a:cs typeface="Trebuchet MS"/>
              </a:rPr>
              <a:t>messo </a:t>
            </a:r>
            <a:r>
              <a:rPr sz="1800" spc="-114" dirty="0">
                <a:latin typeface="Trebuchet MS"/>
                <a:cs typeface="Trebuchet MS"/>
              </a:rPr>
              <a:t>una </a:t>
            </a:r>
            <a:r>
              <a:rPr sz="1800" spc="-130" dirty="0">
                <a:latin typeface="Trebuchet MS"/>
                <a:cs typeface="Trebuchet MS"/>
              </a:rPr>
              <a:t>nota, </a:t>
            </a:r>
            <a:r>
              <a:rPr sz="1800" spc="-114" dirty="0">
                <a:latin typeface="Trebuchet MS"/>
                <a:cs typeface="Trebuchet MS"/>
              </a:rPr>
              <a:t>l’ho </a:t>
            </a:r>
            <a:r>
              <a:rPr sz="1800" spc="-135" dirty="0">
                <a:latin typeface="Trebuchet MS"/>
                <a:cs typeface="Trebuchet MS"/>
              </a:rPr>
              <a:t>cancellata </a:t>
            </a:r>
            <a:r>
              <a:rPr sz="1800" spc="-95" dirty="0">
                <a:latin typeface="Trebuchet MS"/>
                <a:cs typeface="Trebuchet MS"/>
              </a:rPr>
              <a:t>perché </a:t>
            </a:r>
            <a:r>
              <a:rPr sz="1800" spc="-50" dirty="0">
                <a:latin typeface="Trebuchet MS"/>
                <a:cs typeface="Trebuchet MS"/>
              </a:rPr>
              <a:t>non </a:t>
            </a:r>
            <a:r>
              <a:rPr sz="1800" spc="-80" dirty="0">
                <a:latin typeface="Trebuchet MS"/>
                <a:cs typeface="Trebuchet MS"/>
              </a:rPr>
              <a:t>voglio </a:t>
            </a:r>
            <a:r>
              <a:rPr sz="1800" spc="-7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l</a:t>
            </a:r>
            <a:r>
              <a:rPr sz="1800" spc="-204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v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30" dirty="0">
                <a:latin typeface="Trebuchet MS"/>
                <a:cs typeface="Trebuchet MS"/>
              </a:rPr>
              <a:t>no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75" dirty="0">
                <a:latin typeface="Trebuchet MS"/>
                <a:cs typeface="Trebuchet MS"/>
              </a:rPr>
              <a:t>m</a:t>
            </a:r>
            <a:r>
              <a:rPr sz="1800" spc="-55" dirty="0">
                <a:latin typeface="Trebuchet MS"/>
                <a:cs typeface="Trebuchet MS"/>
              </a:rPr>
              <a:t>i</a:t>
            </a:r>
            <a:r>
              <a:rPr sz="1800" spc="-165" dirty="0">
                <a:latin typeface="Trebuchet MS"/>
                <a:cs typeface="Trebuchet MS"/>
              </a:rPr>
              <a:t>e</a:t>
            </a:r>
            <a:r>
              <a:rPr sz="1800" spc="-85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g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35" dirty="0">
                <a:latin typeface="Trebuchet MS"/>
                <a:cs typeface="Trebuchet MS"/>
              </a:rPr>
              <a:t>n</a:t>
            </a:r>
            <a:r>
              <a:rPr sz="1800" spc="-65" dirty="0">
                <a:latin typeface="Trebuchet MS"/>
                <a:cs typeface="Trebuchet MS"/>
              </a:rPr>
              <a:t>i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pe</a:t>
            </a:r>
            <a:r>
              <a:rPr sz="1800" spc="-40" dirty="0">
                <a:latin typeface="Trebuchet MS"/>
                <a:cs typeface="Trebuchet MS"/>
              </a:rPr>
              <a:t>r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hé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s</a:t>
            </a:r>
            <a:r>
              <a:rPr sz="1800" spc="-9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l</a:t>
            </a:r>
            <a:r>
              <a:rPr sz="1800" spc="-204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v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30" dirty="0">
                <a:latin typeface="Trebuchet MS"/>
                <a:cs typeface="Trebuchet MS"/>
              </a:rPr>
              <a:t>no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5" dirty="0">
                <a:latin typeface="Trebuchet MS"/>
                <a:cs typeface="Trebuchet MS"/>
              </a:rPr>
              <a:t>s</a:t>
            </a:r>
            <a:r>
              <a:rPr sz="1800" spc="-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75" dirty="0">
                <a:latin typeface="Trebuchet MS"/>
                <a:cs typeface="Trebuchet MS"/>
              </a:rPr>
              <a:t>m</a:t>
            </a:r>
            <a:r>
              <a:rPr sz="1800" spc="-55" dirty="0">
                <a:latin typeface="Trebuchet MS"/>
                <a:cs typeface="Trebuchet MS"/>
              </a:rPr>
              <a:t>i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50" dirty="0">
                <a:latin typeface="Trebuchet MS"/>
                <a:cs typeface="Trebuchet MS"/>
              </a:rPr>
              <a:t>a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30" dirty="0">
                <a:latin typeface="Trebuchet MS"/>
                <a:cs typeface="Trebuchet MS"/>
              </a:rPr>
              <a:t>r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75" dirty="0">
                <a:latin typeface="Trebuchet MS"/>
                <a:cs typeface="Trebuchet MS"/>
              </a:rPr>
              <a:t>m</a:t>
            </a:r>
            <a:r>
              <a:rPr sz="1800" spc="-6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p</a:t>
            </a:r>
            <a:r>
              <a:rPr sz="1800" spc="-70" dirty="0">
                <a:latin typeface="Trebuchet MS"/>
                <a:cs typeface="Trebuchet MS"/>
              </a:rPr>
              <a:t>i</a:t>
            </a:r>
            <a:r>
              <a:rPr sz="1800" spc="-110" dirty="0">
                <a:latin typeface="Trebuchet MS"/>
                <a:cs typeface="Trebuchet MS"/>
              </a:rPr>
              <a:t>cc</a:t>
            </a:r>
            <a:r>
              <a:rPr sz="1800" spc="-135" dirty="0">
                <a:latin typeface="Trebuchet MS"/>
                <a:cs typeface="Trebuchet MS"/>
              </a:rPr>
              <a:t>h</a:t>
            </a:r>
            <a:r>
              <a:rPr sz="1800" spc="-65" dirty="0">
                <a:latin typeface="Trebuchet MS"/>
                <a:cs typeface="Trebuchet MS"/>
              </a:rPr>
              <a:t>i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62841" y="606043"/>
            <a:ext cx="8883015" cy="496316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75" dirty="0">
                <a:latin typeface="Trebuchet MS"/>
                <a:cs typeface="Trebuchet MS"/>
              </a:rPr>
              <a:t>“E’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per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questo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sei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terrorizzato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in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questo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momento?”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“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“E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tua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mamma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cosa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200" dirty="0">
                <a:latin typeface="Trebuchet MS"/>
                <a:cs typeface="Trebuchet MS"/>
              </a:rPr>
              <a:t>fa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quando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papà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200" dirty="0">
                <a:latin typeface="Trebuchet MS"/>
                <a:cs typeface="Trebuchet MS"/>
              </a:rPr>
              <a:t>fa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quelle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cose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brutte?”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“No</a:t>
            </a:r>
            <a:r>
              <a:rPr sz="1800" spc="5" dirty="0">
                <a:latin typeface="Trebuchet MS"/>
                <a:cs typeface="Trebuchet MS"/>
              </a:rPr>
              <a:t>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200" dirty="0">
                <a:latin typeface="Trebuchet MS"/>
                <a:cs typeface="Trebuchet MS"/>
              </a:rPr>
              <a:t>fa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n</a:t>
            </a:r>
            <a:r>
              <a:rPr sz="1800" spc="-65" dirty="0">
                <a:latin typeface="Trebuchet MS"/>
                <a:cs typeface="Trebuchet MS"/>
              </a:rPr>
              <a:t>i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nt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“T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l</a:t>
            </a:r>
            <a:r>
              <a:rPr sz="1800" spc="-215" dirty="0">
                <a:latin typeface="Trebuchet MS"/>
                <a:cs typeface="Trebuchet MS"/>
              </a:rPr>
              <a:t>a</a:t>
            </a:r>
            <a:r>
              <a:rPr sz="1800" spc="-45" dirty="0">
                <a:latin typeface="Trebuchet MS"/>
                <a:cs typeface="Trebuchet MS"/>
              </a:rPr>
              <a:t>s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00" dirty="0">
                <a:latin typeface="Trebuchet MS"/>
                <a:cs typeface="Trebuchet MS"/>
              </a:rPr>
              <a:t>i</a:t>
            </a:r>
            <a:r>
              <a:rPr sz="1800" spc="-195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d</a:t>
            </a:r>
            <a:r>
              <a:rPr sz="1800" spc="-13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so</a:t>
            </a:r>
            <a:r>
              <a:rPr sz="1800" spc="-30" dirty="0">
                <a:latin typeface="Trebuchet MS"/>
                <a:cs typeface="Trebuchet MS"/>
              </a:rPr>
              <a:t>l</a:t>
            </a:r>
            <a:r>
              <a:rPr sz="1800" spc="-35" dirty="0">
                <a:latin typeface="Trebuchet MS"/>
                <a:cs typeface="Trebuchet MS"/>
              </a:rPr>
              <a:t>o</a:t>
            </a:r>
            <a:r>
              <a:rPr sz="1800" spc="-1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04" dirty="0">
                <a:latin typeface="Verdana"/>
                <a:cs typeface="Verdana"/>
              </a:rPr>
              <a:t>e</a:t>
            </a:r>
            <a:r>
              <a:rPr sz="1800" b="1" spc="-125" dirty="0">
                <a:latin typeface="Verdana"/>
                <a:cs typeface="Verdana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(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5" dirty="0">
                <a:latin typeface="Trebuchet MS"/>
                <a:cs typeface="Trebuchet MS"/>
              </a:rPr>
              <a:t>n</a:t>
            </a:r>
            <a:r>
              <a:rPr sz="1800" spc="-135" dirty="0">
                <a:latin typeface="Trebuchet MS"/>
                <a:cs typeface="Trebuchet MS"/>
              </a:rPr>
              <a:t>u</a:t>
            </a:r>
            <a:r>
              <a:rPr sz="1800" spc="-65" dirty="0">
                <a:latin typeface="Trebuchet MS"/>
                <a:cs typeface="Trebuchet MS"/>
              </a:rPr>
              <a:t>i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75" dirty="0">
                <a:latin typeface="Trebuchet MS"/>
                <a:cs typeface="Trebuchet MS"/>
              </a:rPr>
              <a:t>)</a:t>
            </a:r>
            <a:r>
              <a:rPr sz="1800" spc="-125" dirty="0">
                <a:latin typeface="Trebuchet MS"/>
                <a:cs typeface="Trebuchet MS"/>
              </a:rPr>
              <a:t>:“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“R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75" dirty="0">
                <a:latin typeface="Trebuchet MS"/>
                <a:cs typeface="Trebuchet MS"/>
              </a:rPr>
              <a:t>s</a:t>
            </a:r>
            <a:r>
              <a:rPr sz="1800" spc="-85" dirty="0">
                <a:latin typeface="Trebuchet MS"/>
                <a:cs typeface="Trebuchet MS"/>
              </a:rPr>
              <a:t>c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imm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50" dirty="0">
                <a:latin typeface="Trebuchet MS"/>
                <a:cs typeface="Trebuchet MS"/>
              </a:rPr>
              <a:t>g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35" dirty="0">
                <a:latin typeface="Trebuchet MS"/>
                <a:cs typeface="Trebuchet MS"/>
              </a:rPr>
              <a:t>n</a:t>
            </a:r>
            <a:r>
              <a:rPr sz="1800" spc="-140" dirty="0">
                <a:latin typeface="Trebuchet MS"/>
                <a:cs typeface="Trebuchet MS"/>
              </a:rPr>
              <a:t>a</a:t>
            </a:r>
            <a:r>
              <a:rPr sz="1800" spc="-30" dirty="0">
                <a:latin typeface="Trebuchet MS"/>
                <a:cs typeface="Trebuchet MS"/>
              </a:rPr>
              <a:t>r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c</a:t>
            </a:r>
            <a:r>
              <a:rPr sz="1800" spc="-85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60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i</a:t>
            </a:r>
            <a:r>
              <a:rPr sz="1800" spc="-60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c</a:t>
            </a:r>
            <a:r>
              <a:rPr sz="1800" spc="-50" dirty="0">
                <a:latin typeface="Trebuchet MS"/>
                <a:cs typeface="Trebuchet MS"/>
              </a:rPr>
              <a:t>o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</a:t>
            </a:r>
            <a:r>
              <a:rPr sz="1800" spc="-105" dirty="0">
                <a:latin typeface="Trebuchet MS"/>
                <a:cs typeface="Trebuchet MS"/>
              </a:rPr>
              <a:t>e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ne</a:t>
            </a:r>
            <a:r>
              <a:rPr sz="1800" spc="-135" dirty="0">
                <a:latin typeface="Trebuchet MS"/>
                <a:cs typeface="Trebuchet MS"/>
              </a:rPr>
              <a:t>ll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-135" dirty="0">
                <a:latin typeface="Trebuchet MS"/>
                <a:cs typeface="Trebuchet MS"/>
              </a:rPr>
              <a:t>ua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c</a:t>
            </a:r>
            <a:r>
              <a:rPr sz="1800" spc="-155" dirty="0">
                <a:latin typeface="Trebuchet MS"/>
                <a:cs typeface="Trebuchet MS"/>
              </a:rPr>
              <a:t>a</a:t>
            </a:r>
            <a:r>
              <a:rPr sz="1800" spc="-145" dirty="0">
                <a:latin typeface="Trebuchet MS"/>
                <a:cs typeface="Trebuchet MS"/>
              </a:rPr>
              <a:t>m</a:t>
            </a:r>
            <a:r>
              <a:rPr sz="1800" spc="-90" dirty="0">
                <a:latin typeface="Trebuchet MS"/>
                <a:cs typeface="Trebuchet MS"/>
              </a:rPr>
              <a:t>e</a:t>
            </a:r>
            <a:r>
              <a:rPr sz="1800" spc="-75" dirty="0">
                <a:latin typeface="Trebuchet MS"/>
                <a:cs typeface="Trebuchet MS"/>
              </a:rPr>
              <a:t>r</a:t>
            </a:r>
            <a:r>
              <a:rPr sz="1800" spc="-105" dirty="0">
                <a:latin typeface="Trebuchet MS"/>
                <a:cs typeface="Trebuchet MS"/>
              </a:rPr>
              <a:t>a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30" dirty="0">
                <a:latin typeface="Trebuchet MS"/>
                <a:cs typeface="Trebuchet MS"/>
              </a:rPr>
              <a:t>“</a:t>
            </a:r>
            <a:r>
              <a:rPr sz="1800" spc="5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k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(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35" dirty="0">
                <a:latin typeface="Trebuchet MS"/>
                <a:cs typeface="Trebuchet MS"/>
              </a:rPr>
              <a:t>l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5" dirty="0">
                <a:latin typeface="Trebuchet MS"/>
                <a:cs typeface="Trebuchet MS"/>
              </a:rPr>
              <a:t>n</a:t>
            </a:r>
            <a:r>
              <a:rPr sz="1800" spc="-95" dirty="0">
                <a:latin typeface="Trebuchet MS"/>
                <a:cs typeface="Trebuchet MS"/>
              </a:rPr>
              <a:t>z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80" dirty="0">
                <a:latin typeface="Trebuchet MS"/>
                <a:cs typeface="Trebuchet MS"/>
              </a:rPr>
              <a:t>)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“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60" dirty="0">
                <a:latin typeface="Trebuchet MS"/>
                <a:cs typeface="Trebuchet MS"/>
              </a:rPr>
              <a:t>i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60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85" dirty="0">
                <a:latin typeface="Trebuchet MS"/>
                <a:cs typeface="Trebuchet MS"/>
              </a:rPr>
              <a:t>D</a:t>
            </a:r>
            <a:r>
              <a:rPr sz="1800" spc="45" dirty="0">
                <a:latin typeface="Trebuchet MS"/>
                <a:cs typeface="Trebuchet MS"/>
              </a:rPr>
              <a:t>i</a:t>
            </a:r>
            <a:r>
              <a:rPr sz="1800" spc="-114" dirty="0">
                <a:latin typeface="Trebuchet MS"/>
                <a:cs typeface="Trebuchet MS"/>
              </a:rPr>
              <a:t>mm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d</a:t>
            </a:r>
            <a:r>
              <a:rPr sz="1800" spc="-55" dirty="0">
                <a:latin typeface="Trebuchet MS"/>
                <a:cs typeface="Trebuchet MS"/>
              </a:rPr>
              <a:t>o</a:t>
            </a:r>
            <a:r>
              <a:rPr sz="1800" spc="-135" dirty="0">
                <a:latin typeface="Trebuchet MS"/>
                <a:cs typeface="Trebuchet MS"/>
              </a:rPr>
              <a:t>v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75" dirty="0">
                <a:latin typeface="Trebuchet MS"/>
                <a:cs typeface="Trebuchet MS"/>
              </a:rPr>
              <a:t>m</a:t>
            </a:r>
            <a:r>
              <a:rPr sz="1800" spc="-6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v</a:t>
            </a:r>
            <a:r>
              <a:rPr sz="1800" spc="-114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“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120" dirty="0">
                <a:latin typeface="Trebuchet MS"/>
                <a:cs typeface="Trebuchet MS"/>
              </a:rPr>
              <a:t>ei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d</a:t>
            </a:r>
            <a:r>
              <a:rPr sz="1800" spc="-65" dirty="0">
                <a:latin typeface="Trebuchet MS"/>
                <a:cs typeface="Trebuchet MS"/>
              </a:rPr>
              <a:t>i</a:t>
            </a:r>
            <a:r>
              <a:rPr sz="1800" spc="-125" dirty="0">
                <a:latin typeface="Trebuchet MS"/>
                <a:cs typeface="Trebuchet MS"/>
              </a:rPr>
              <a:t>e</a:t>
            </a:r>
            <a:r>
              <a:rPr sz="1800" spc="-120" dirty="0">
                <a:latin typeface="Trebuchet MS"/>
                <a:cs typeface="Trebuchet MS"/>
              </a:rPr>
              <a:t>t</a:t>
            </a:r>
            <a:r>
              <a:rPr sz="1800" spc="-40" dirty="0">
                <a:latin typeface="Trebuchet MS"/>
                <a:cs typeface="Trebuchet MS"/>
              </a:rPr>
              <a:t>r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d</a:t>
            </a:r>
            <a:r>
              <a:rPr sz="1800" spc="-7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m</a:t>
            </a:r>
            <a:r>
              <a:rPr sz="1800" spc="-55" dirty="0">
                <a:latin typeface="Trebuchet MS"/>
                <a:cs typeface="Trebuchet MS"/>
              </a:rPr>
              <a:t>e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s</a:t>
            </a:r>
            <a:r>
              <a:rPr sz="1800" spc="-90" dirty="0">
                <a:latin typeface="Trebuchet MS"/>
                <a:cs typeface="Trebuchet MS"/>
              </a:rPr>
              <a:t>e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dut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s</a:t>
            </a:r>
            <a:r>
              <a:rPr sz="1800" spc="-110" dirty="0">
                <a:latin typeface="Trebuchet MS"/>
                <a:cs typeface="Trebuchet MS"/>
              </a:rPr>
              <a:t>ul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l</a:t>
            </a:r>
            <a:r>
              <a:rPr sz="1800" spc="-175" dirty="0">
                <a:latin typeface="Trebuchet MS"/>
                <a:cs typeface="Trebuchet MS"/>
              </a:rPr>
              <a:t>e</a:t>
            </a:r>
            <a:r>
              <a:rPr sz="1800" spc="-114" dirty="0">
                <a:latin typeface="Trebuchet MS"/>
                <a:cs typeface="Trebuchet MS"/>
              </a:rPr>
              <a:t>tt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marR="5080">
              <a:lnSpc>
                <a:spcPts val="2620"/>
              </a:lnSpc>
              <a:spcBef>
                <a:spcPts val="135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80" dirty="0">
                <a:latin typeface="Verdana"/>
                <a:cs typeface="Verdana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“</a:t>
            </a:r>
            <a:r>
              <a:rPr sz="1800" spc="14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Riesci</a:t>
            </a:r>
            <a:r>
              <a:rPr sz="1800" spc="165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14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immaginare</a:t>
            </a:r>
            <a:r>
              <a:rPr sz="1800" spc="16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155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io</a:t>
            </a:r>
            <a:r>
              <a:rPr sz="1800" spc="1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mi</a:t>
            </a:r>
            <a:r>
              <a:rPr sz="1800" spc="16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stia</a:t>
            </a:r>
            <a:r>
              <a:rPr sz="1800" spc="15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alzando,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15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ti</a:t>
            </a:r>
            <a:r>
              <a:rPr sz="1800" spc="16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stia</a:t>
            </a:r>
            <a:r>
              <a:rPr sz="1800" spc="15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poggiando</a:t>
            </a:r>
            <a:r>
              <a:rPr sz="1800" spc="150" dirty="0">
                <a:latin typeface="Trebuchet MS"/>
                <a:cs typeface="Trebuchet MS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la</a:t>
            </a:r>
            <a:r>
              <a:rPr sz="1800" spc="15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mano</a:t>
            </a:r>
            <a:r>
              <a:rPr sz="1800" spc="1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sulla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spalla?”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“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“</a:t>
            </a:r>
            <a:r>
              <a:rPr sz="1800" spc="-100" dirty="0">
                <a:latin typeface="Trebuchet MS"/>
                <a:cs typeface="Trebuchet MS"/>
              </a:rPr>
              <a:t>L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s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nt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“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1135" y="383885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marR="17780" algn="ctr">
              <a:lnSpc>
                <a:spcPct val="100000"/>
              </a:lnSpc>
              <a:spcBef>
                <a:spcPts val="1630"/>
              </a:spcBef>
            </a:pPr>
            <a:r>
              <a:rPr spc="210" dirty="0"/>
              <a:t>LIMITED</a:t>
            </a:r>
            <a:r>
              <a:rPr spc="295" dirty="0"/>
              <a:t> </a:t>
            </a:r>
            <a:r>
              <a:rPr spc="235" dirty="0"/>
              <a:t>REPARENTING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3299" y="2019300"/>
            <a:ext cx="8589645" cy="3378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105" dirty="0">
                <a:latin typeface="Trebuchet MS"/>
                <a:cs typeface="Trebuchet MS"/>
              </a:rPr>
              <a:t>Il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è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attento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qualsiasi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segno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attivazione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emotiva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25" dirty="0">
                <a:latin typeface="Trebuchet MS"/>
                <a:cs typeface="Trebuchet MS"/>
              </a:rPr>
              <a:t>Ogni</a:t>
            </a:r>
            <a:r>
              <a:rPr sz="2000" spc="3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volta</a:t>
            </a:r>
            <a:r>
              <a:rPr sz="2000" spc="3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che</a:t>
            </a:r>
            <a:r>
              <a:rPr sz="2000" spc="4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3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r>
              <a:rPr sz="2000" spc="45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si</a:t>
            </a:r>
            <a:r>
              <a:rPr sz="2000" spc="3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attiva</a:t>
            </a:r>
            <a:r>
              <a:rPr sz="2000" spc="3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emotivamente,</a:t>
            </a:r>
            <a:r>
              <a:rPr sz="2000" spc="-16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3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terapeuta</a:t>
            </a:r>
            <a:r>
              <a:rPr sz="2000" spc="4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si</a:t>
            </a:r>
            <a:r>
              <a:rPr sz="2000" spc="3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ferma</a:t>
            </a:r>
            <a:r>
              <a:rPr sz="2000" spc="3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ed</a:t>
            </a:r>
            <a:r>
              <a:rPr sz="2000" spc="50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attiva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un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p</a:t>
            </a:r>
            <a:r>
              <a:rPr sz="2000" spc="-100" dirty="0">
                <a:latin typeface="Trebuchet MS"/>
                <a:cs typeface="Trebuchet MS"/>
              </a:rPr>
              <a:t>r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35" dirty="0">
                <a:latin typeface="Trebuchet MS"/>
                <a:cs typeface="Trebuchet MS"/>
              </a:rPr>
              <a:t>ss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</a:t>
            </a:r>
            <a:r>
              <a:rPr sz="2000" spc="-80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75" dirty="0">
                <a:latin typeface="Trebuchet MS"/>
                <a:cs typeface="Trebuchet MS"/>
              </a:rPr>
              <a:t>p</a:t>
            </a:r>
            <a:r>
              <a:rPr sz="2000" spc="-100" dirty="0">
                <a:latin typeface="Trebuchet MS"/>
                <a:cs typeface="Trebuchet MS"/>
              </a:rPr>
              <a:t>l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14" dirty="0">
                <a:latin typeface="Trebuchet MS"/>
                <a:cs typeface="Trebuchet MS"/>
              </a:rPr>
              <a:t>ne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10" dirty="0">
                <a:latin typeface="Trebuchet MS"/>
                <a:cs typeface="Trebuchet MS"/>
              </a:rPr>
              <a:t>v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105" dirty="0">
                <a:latin typeface="Trebuchet MS"/>
                <a:cs typeface="Trebuchet MS"/>
              </a:rPr>
              <a:t>Il </a:t>
            </a:r>
            <a:r>
              <a:rPr sz="2000" spc="-130" dirty="0">
                <a:latin typeface="Trebuchet MS"/>
                <a:cs typeface="Trebuchet MS"/>
              </a:rPr>
              <a:t>terapeuta </a:t>
            </a:r>
            <a:r>
              <a:rPr sz="2000" spc="-120" dirty="0">
                <a:latin typeface="Trebuchet MS"/>
                <a:cs typeface="Trebuchet MS"/>
              </a:rPr>
              <a:t>chiede </a:t>
            </a:r>
            <a:r>
              <a:rPr sz="2000" spc="-114" dirty="0">
                <a:latin typeface="Trebuchet MS"/>
                <a:cs typeface="Trebuchet MS"/>
              </a:rPr>
              <a:t>continuamente </a:t>
            </a:r>
            <a:r>
              <a:rPr sz="2000" spc="-140" dirty="0">
                <a:latin typeface="Trebuchet MS"/>
                <a:cs typeface="Trebuchet MS"/>
              </a:rPr>
              <a:t>feedback </a:t>
            </a:r>
            <a:r>
              <a:rPr sz="2000" spc="-110" dirty="0">
                <a:latin typeface="Trebuchet MS"/>
                <a:cs typeface="Trebuchet MS"/>
              </a:rPr>
              <a:t>emotivi </a:t>
            </a:r>
            <a:r>
              <a:rPr sz="2000" spc="-180" dirty="0">
                <a:latin typeface="Trebuchet MS"/>
                <a:cs typeface="Trebuchet MS"/>
              </a:rPr>
              <a:t>al </a:t>
            </a:r>
            <a:r>
              <a:rPr sz="2000" spc="-135" dirty="0">
                <a:latin typeface="Trebuchet MS"/>
                <a:cs typeface="Trebuchet MS"/>
              </a:rPr>
              <a:t>paziente </a:t>
            </a:r>
            <a:r>
              <a:rPr sz="2000" spc="-85" dirty="0">
                <a:latin typeface="Trebuchet MS"/>
                <a:cs typeface="Trebuchet MS"/>
              </a:rPr>
              <a:t>rispetto </a:t>
            </a:r>
            <a:r>
              <a:rPr sz="2000" spc="-170" dirty="0">
                <a:latin typeface="Trebuchet MS"/>
                <a:cs typeface="Trebuchet MS"/>
              </a:rPr>
              <a:t>ai </a:t>
            </a:r>
            <a:r>
              <a:rPr sz="2000" spc="-60" dirty="0">
                <a:latin typeface="Trebuchet MS"/>
                <a:cs typeface="Trebuchet MS"/>
              </a:rPr>
              <a:t>suoi 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movimenti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114" dirty="0">
                <a:latin typeface="Trebuchet MS"/>
                <a:cs typeface="Trebuchet MS"/>
              </a:rPr>
              <a:t>Tutto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questo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permette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al</a:t>
            </a:r>
            <a:r>
              <a:rPr sz="2000" spc="-17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r>
              <a:rPr sz="2000" spc="-13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imparare</a:t>
            </a:r>
            <a:r>
              <a:rPr sz="2000" spc="-114" dirty="0">
                <a:latin typeface="Trebuchet MS"/>
                <a:cs typeface="Trebuchet MS"/>
              </a:rPr>
              <a:t> che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le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sue</a:t>
            </a:r>
            <a:r>
              <a:rPr sz="2000" spc="-8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emozioni</a:t>
            </a:r>
            <a:r>
              <a:rPr sz="2000" spc="-8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sono 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importanti, </a:t>
            </a:r>
            <a:r>
              <a:rPr sz="2000" spc="-114" dirty="0">
                <a:latin typeface="Trebuchet MS"/>
                <a:cs typeface="Trebuchet MS"/>
              </a:rPr>
              <a:t>più </a:t>
            </a:r>
            <a:r>
              <a:rPr sz="2000" spc="-100" dirty="0">
                <a:latin typeface="Trebuchet MS"/>
                <a:cs typeface="Trebuchet MS"/>
              </a:rPr>
              <a:t>importanti </a:t>
            </a:r>
            <a:r>
              <a:rPr sz="2000" spc="-135" dirty="0">
                <a:latin typeface="Trebuchet MS"/>
                <a:cs typeface="Trebuchet MS"/>
              </a:rPr>
              <a:t>degli obiettivi, </a:t>
            </a:r>
            <a:r>
              <a:rPr sz="2000" spc="-114" dirty="0">
                <a:latin typeface="Trebuchet MS"/>
                <a:cs typeface="Trebuchet MS"/>
              </a:rPr>
              <a:t>che </a:t>
            </a:r>
            <a:r>
              <a:rPr sz="2000" spc="-145" dirty="0">
                <a:latin typeface="Trebuchet MS"/>
                <a:cs typeface="Trebuchet MS"/>
              </a:rPr>
              <a:t>il </a:t>
            </a:r>
            <a:r>
              <a:rPr sz="2000" spc="-130" dirty="0">
                <a:latin typeface="Trebuchet MS"/>
                <a:cs typeface="Trebuchet MS"/>
              </a:rPr>
              <a:t>terapeuta </a:t>
            </a:r>
            <a:r>
              <a:rPr sz="2000" spc="-55" dirty="0">
                <a:latin typeface="Trebuchet MS"/>
                <a:cs typeface="Trebuchet MS"/>
              </a:rPr>
              <a:t>non </a:t>
            </a:r>
            <a:r>
              <a:rPr sz="2000" spc="-114" dirty="0">
                <a:latin typeface="Trebuchet MS"/>
                <a:cs typeface="Trebuchet MS"/>
              </a:rPr>
              <a:t>ne </a:t>
            </a:r>
            <a:r>
              <a:rPr sz="2000" spc="-145" dirty="0">
                <a:latin typeface="Trebuchet MS"/>
                <a:cs typeface="Trebuchet MS"/>
              </a:rPr>
              <a:t>ha </a:t>
            </a:r>
            <a:r>
              <a:rPr sz="2000" spc="-120" dirty="0">
                <a:latin typeface="Trebuchet MS"/>
                <a:cs typeface="Trebuchet MS"/>
              </a:rPr>
              <a:t>paura </a:t>
            </a:r>
            <a:r>
              <a:rPr sz="2000" spc="-135" dirty="0">
                <a:latin typeface="Trebuchet MS"/>
                <a:cs typeface="Trebuchet MS"/>
              </a:rPr>
              <a:t>e </a:t>
            </a:r>
            <a:r>
              <a:rPr sz="2000" spc="-150" dirty="0">
                <a:latin typeface="Trebuchet MS"/>
                <a:cs typeface="Trebuchet MS"/>
              </a:rPr>
              <a:t>gli </a:t>
            </a:r>
            <a:r>
              <a:rPr sz="2000" spc="-14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consente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riconoscere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connettersi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70" dirty="0">
                <a:latin typeface="Trebuchet MS"/>
                <a:cs typeface="Trebuchet MS"/>
              </a:rPr>
              <a:t>ai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propri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bisogni.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59810" y="612139"/>
            <a:ext cx="8382000" cy="496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10" dirty="0">
                <a:latin typeface="Verdana"/>
                <a:cs typeface="Verdana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“Marco,</a:t>
            </a:r>
            <a:r>
              <a:rPr sz="1800" spc="-10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voglio</a:t>
            </a:r>
            <a:r>
              <a:rPr sz="1800" spc="6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6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mi</a:t>
            </a:r>
            <a:r>
              <a:rPr sz="1800" spc="7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ascolti</a:t>
            </a:r>
            <a:r>
              <a:rPr sz="1800" spc="7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bene,</a:t>
            </a:r>
            <a:r>
              <a:rPr sz="1800" spc="-105" dirty="0">
                <a:latin typeface="Trebuchet MS"/>
                <a:cs typeface="Trebuchet MS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Marco</a:t>
            </a:r>
            <a:r>
              <a:rPr sz="1800" spc="6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andrà</a:t>
            </a:r>
            <a:r>
              <a:rPr sz="1800" spc="6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tutto</a:t>
            </a:r>
            <a:r>
              <a:rPr sz="1800" spc="6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bene,</a:t>
            </a:r>
            <a:r>
              <a:rPr sz="1800" spc="-105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</a:t>
            </a:r>
            <a:r>
              <a:rPr sz="1800" spc="6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ti</a:t>
            </a:r>
            <a:r>
              <a:rPr sz="1800" spc="7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toccherà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nessuno,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perché</a:t>
            </a:r>
            <a:r>
              <a:rPr sz="1800" spc="-45" dirty="0">
                <a:latin typeface="Trebuchet MS"/>
                <a:cs typeface="Trebuchet MS"/>
              </a:rPr>
              <a:t> io</a:t>
            </a:r>
            <a:r>
              <a:rPr sz="1800" spc="-50" dirty="0">
                <a:latin typeface="Trebuchet MS"/>
                <a:cs typeface="Trebuchet MS"/>
              </a:rPr>
              <a:t> non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permetterò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nessuno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toccarti”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“N</a:t>
            </a:r>
            <a:r>
              <a:rPr sz="1800" spc="-15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s</a:t>
            </a:r>
            <a:r>
              <a:rPr sz="1800" spc="-90" dirty="0">
                <a:latin typeface="Trebuchet MS"/>
                <a:cs typeface="Trebuchet MS"/>
              </a:rPr>
              <a:t>e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45" dirty="0">
                <a:latin typeface="Trebuchet MS"/>
                <a:cs typeface="Trebuchet MS"/>
              </a:rPr>
              <a:t>u</a:t>
            </a:r>
            <a:r>
              <a:rPr sz="1800" spc="-80" dirty="0">
                <a:latin typeface="Trebuchet MS"/>
                <a:cs typeface="Trebuchet MS"/>
              </a:rPr>
              <a:t>r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-45" dirty="0">
                <a:latin typeface="Trebuchet MS"/>
                <a:cs typeface="Trebuchet MS"/>
              </a:rPr>
              <a:t>S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45" dirty="0">
                <a:latin typeface="Trebuchet MS"/>
                <a:cs typeface="Trebuchet MS"/>
              </a:rPr>
              <a:t>u</a:t>
            </a:r>
            <a:r>
              <a:rPr sz="1800" spc="-35" dirty="0">
                <a:latin typeface="Trebuchet MS"/>
                <a:cs typeface="Trebuchet MS"/>
              </a:rPr>
              <a:t>r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50" dirty="0">
                <a:latin typeface="Trebuchet MS"/>
                <a:cs typeface="Trebuchet MS"/>
              </a:rPr>
              <a:t>ss</a:t>
            </a:r>
            <a:r>
              <a:rPr sz="1800" spc="-114" dirty="0">
                <a:latin typeface="Trebuchet MS"/>
                <a:cs typeface="Trebuchet MS"/>
              </a:rPr>
              <a:t>im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Ma</a:t>
            </a:r>
            <a:r>
              <a:rPr sz="1800" spc="-55" dirty="0">
                <a:latin typeface="Trebuchet MS"/>
                <a:cs typeface="Trebuchet MS"/>
              </a:rPr>
              <a:t>r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00" dirty="0">
                <a:latin typeface="Trebuchet MS"/>
                <a:cs typeface="Trebuchet MS"/>
              </a:rPr>
              <a:t>o</a:t>
            </a:r>
            <a:r>
              <a:rPr sz="1800" spc="-60" dirty="0">
                <a:latin typeface="Trebuchet MS"/>
                <a:cs typeface="Trebuchet MS"/>
              </a:rPr>
              <a:t>!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190" dirty="0">
                <a:latin typeface="Verdana"/>
                <a:cs typeface="Verdana"/>
              </a:rPr>
              <a:t>Paziente: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“Ma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poi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magari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mi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tocca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oggi,</a:t>
            </a:r>
            <a:r>
              <a:rPr sz="1800" spc="-21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magari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mi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picchia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domani!”</a:t>
            </a:r>
            <a:endParaRPr sz="1800">
              <a:latin typeface="Trebuchet MS"/>
              <a:cs typeface="Trebuchet MS"/>
            </a:endParaRPr>
          </a:p>
          <a:p>
            <a:pPr marL="12700" marR="5080" algn="just">
              <a:lnSpc>
                <a:spcPct val="120000"/>
              </a:lnSpc>
              <a:spcBef>
                <a:spcPts val="25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200" dirty="0">
                <a:latin typeface="Verdana"/>
                <a:cs typeface="Verdana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“Immagino</a:t>
            </a:r>
            <a:r>
              <a:rPr sz="1800" spc="-10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quanto</a:t>
            </a:r>
            <a:r>
              <a:rPr sz="1800" spc="-9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tu</a:t>
            </a:r>
            <a:r>
              <a:rPr sz="1800" spc="-9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possa </a:t>
            </a:r>
            <a:r>
              <a:rPr sz="1800" spc="-130" dirty="0">
                <a:latin typeface="Trebuchet MS"/>
                <a:cs typeface="Trebuchet MS"/>
              </a:rPr>
              <a:t>avere</a:t>
            </a:r>
            <a:r>
              <a:rPr sz="1800" spc="-125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paura, </a:t>
            </a:r>
            <a:r>
              <a:rPr sz="1800" spc="-145" dirty="0">
                <a:latin typeface="Trebuchet MS"/>
                <a:cs typeface="Trebuchet MS"/>
              </a:rPr>
              <a:t>ma</a:t>
            </a:r>
            <a:r>
              <a:rPr sz="1800" spc="-140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io </a:t>
            </a:r>
            <a:r>
              <a:rPr sz="1800" spc="-50" dirty="0">
                <a:latin typeface="Trebuchet MS"/>
                <a:cs typeface="Trebuchet MS"/>
              </a:rPr>
              <a:t>non </a:t>
            </a:r>
            <a:r>
              <a:rPr sz="1800" spc="-80" dirty="0">
                <a:latin typeface="Trebuchet MS"/>
                <a:cs typeface="Trebuchet MS"/>
              </a:rPr>
              <a:t>permetterò</a:t>
            </a:r>
            <a:r>
              <a:rPr sz="1800" spc="38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più</a:t>
            </a:r>
            <a:r>
              <a:rPr sz="1800" spc="34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0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questa </a:t>
            </a:r>
            <a:r>
              <a:rPr sz="1800" spc="-80" dirty="0">
                <a:latin typeface="Trebuchet MS"/>
                <a:cs typeface="Trebuchet MS"/>
              </a:rPr>
              <a:t>cosa </a:t>
            </a:r>
            <a:r>
              <a:rPr sz="1800" spc="-120" dirty="0">
                <a:latin typeface="Trebuchet MS"/>
                <a:cs typeface="Trebuchet MS"/>
              </a:rPr>
              <a:t>succeda! </a:t>
            </a:r>
            <a:r>
              <a:rPr sz="1800" spc="30" dirty="0">
                <a:latin typeface="Trebuchet MS"/>
                <a:cs typeface="Trebuchet MS"/>
              </a:rPr>
              <a:t>Ora </a:t>
            </a:r>
            <a:r>
              <a:rPr sz="1800" spc="-65" dirty="0">
                <a:latin typeface="Trebuchet MS"/>
                <a:cs typeface="Trebuchet MS"/>
              </a:rPr>
              <a:t>vorrei </a:t>
            </a:r>
            <a:r>
              <a:rPr sz="1800" spc="-120" dirty="0">
                <a:latin typeface="Trebuchet MS"/>
                <a:cs typeface="Trebuchet MS"/>
              </a:rPr>
              <a:t>andare </a:t>
            </a:r>
            <a:r>
              <a:rPr sz="1800" spc="-180" dirty="0">
                <a:latin typeface="Trebuchet MS"/>
                <a:cs typeface="Trebuchet MS"/>
              </a:rPr>
              <a:t>a </a:t>
            </a:r>
            <a:r>
              <a:rPr sz="1800" spc="-110" dirty="0">
                <a:latin typeface="Trebuchet MS"/>
                <a:cs typeface="Trebuchet MS"/>
              </a:rPr>
              <a:t>parlare </a:t>
            </a:r>
            <a:r>
              <a:rPr sz="1800" spc="-60" dirty="0">
                <a:latin typeface="Trebuchet MS"/>
                <a:cs typeface="Trebuchet MS"/>
              </a:rPr>
              <a:t>con </a:t>
            </a:r>
            <a:r>
              <a:rPr sz="1800" spc="-175" dirty="0">
                <a:latin typeface="Trebuchet MS"/>
                <a:cs typeface="Trebuchet MS"/>
              </a:rPr>
              <a:t>papà, </a:t>
            </a:r>
            <a:r>
              <a:rPr sz="1800" spc="-95" dirty="0">
                <a:latin typeface="Trebuchet MS"/>
                <a:cs typeface="Trebuchet MS"/>
              </a:rPr>
              <a:t>perché </a:t>
            </a:r>
            <a:r>
              <a:rPr sz="1800" spc="-50" dirty="0">
                <a:latin typeface="Trebuchet MS"/>
                <a:cs typeface="Trebuchet MS"/>
              </a:rPr>
              <a:t>non </a:t>
            </a:r>
            <a:r>
              <a:rPr sz="1800" spc="-80" dirty="0">
                <a:latin typeface="Trebuchet MS"/>
                <a:cs typeface="Trebuchet MS"/>
              </a:rPr>
              <a:t>voglio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00" dirty="0">
                <a:latin typeface="Trebuchet MS"/>
                <a:cs typeface="Trebuchet MS"/>
              </a:rPr>
              <a:t>tu </a:t>
            </a:r>
            <a:r>
              <a:rPr sz="1800" spc="-140" dirty="0">
                <a:latin typeface="Trebuchet MS"/>
                <a:cs typeface="Trebuchet MS"/>
              </a:rPr>
              <a:t>abbia </a:t>
            </a:r>
            <a:r>
              <a:rPr sz="1800" spc="-13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50" dirty="0">
                <a:latin typeface="Trebuchet MS"/>
                <a:cs typeface="Trebuchet MS"/>
              </a:rPr>
              <a:t>a</a:t>
            </a:r>
            <a:r>
              <a:rPr sz="1800" spc="-45" dirty="0">
                <a:latin typeface="Trebuchet MS"/>
                <a:cs typeface="Trebuchet MS"/>
              </a:rPr>
              <a:t>u</a:t>
            </a:r>
            <a:r>
              <a:rPr sz="1800" spc="-35" dirty="0">
                <a:latin typeface="Trebuchet MS"/>
                <a:cs typeface="Trebuchet MS"/>
              </a:rPr>
              <a:t>r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tu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pu</a:t>
            </a:r>
            <a:r>
              <a:rPr sz="1800" spc="-65" dirty="0">
                <a:latin typeface="Trebuchet MS"/>
                <a:cs typeface="Trebuchet MS"/>
              </a:rPr>
              <a:t>o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114" dirty="0">
                <a:latin typeface="Trebuchet MS"/>
                <a:cs typeface="Trebuchet MS"/>
              </a:rPr>
              <a:t>im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05" dirty="0">
                <a:latin typeface="Trebuchet MS"/>
                <a:cs typeface="Trebuchet MS"/>
              </a:rPr>
              <a:t>ne</a:t>
            </a:r>
            <a:r>
              <a:rPr sz="1800" spc="-30" dirty="0">
                <a:latin typeface="Trebuchet MS"/>
                <a:cs typeface="Trebuchet MS"/>
              </a:rPr>
              <a:t>r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qu</a:t>
            </a:r>
            <a:r>
              <a:rPr sz="1800" spc="-60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455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“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i</a:t>
            </a:r>
            <a:r>
              <a:rPr sz="1800" spc="-60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114" dirty="0">
                <a:latin typeface="Trebuchet MS"/>
                <a:cs typeface="Trebuchet MS"/>
              </a:rPr>
              <a:t>im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n</a:t>
            </a:r>
            <a:r>
              <a:rPr sz="1800" spc="-130" dirty="0">
                <a:latin typeface="Trebuchet MS"/>
                <a:cs typeface="Trebuchet MS"/>
              </a:rPr>
              <a:t>g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qu</a:t>
            </a:r>
            <a:r>
              <a:rPr sz="1800" spc="-60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marR="5080" algn="just">
              <a:lnSpc>
                <a:spcPct val="120000"/>
              </a:lnSpc>
            </a:pPr>
            <a:r>
              <a:rPr sz="1800" b="1" spc="-204" dirty="0">
                <a:latin typeface="Verdana"/>
                <a:cs typeface="Verdana"/>
              </a:rPr>
              <a:t>Terapeuta: </a:t>
            </a:r>
            <a:r>
              <a:rPr sz="1800" spc="-90" dirty="0">
                <a:latin typeface="Trebuchet MS"/>
                <a:cs typeface="Trebuchet MS"/>
              </a:rPr>
              <a:t>“Ti </a:t>
            </a:r>
            <a:r>
              <a:rPr sz="1800" spc="-95" dirty="0">
                <a:latin typeface="Trebuchet MS"/>
                <a:cs typeface="Trebuchet MS"/>
              </a:rPr>
              <a:t>lascio </a:t>
            </a:r>
            <a:r>
              <a:rPr sz="1800" spc="-85" dirty="0">
                <a:latin typeface="Trebuchet MS"/>
                <a:cs typeface="Trebuchet MS"/>
              </a:rPr>
              <a:t>un</a:t>
            </a:r>
            <a:r>
              <a:rPr sz="1800" spc="82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piccolo </a:t>
            </a:r>
            <a:r>
              <a:rPr sz="1800" spc="-110" dirty="0">
                <a:latin typeface="Trebuchet MS"/>
                <a:cs typeface="Trebuchet MS"/>
              </a:rPr>
              <a:t>walkie </a:t>
            </a:r>
            <a:r>
              <a:rPr sz="1800" spc="-135" dirty="0">
                <a:latin typeface="Trebuchet MS"/>
                <a:cs typeface="Trebuchet MS"/>
              </a:rPr>
              <a:t>talkie, </a:t>
            </a:r>
            <a:r>
              <a:rPr sz="1800" spc="-100" dirty="0">
                <a:latin typeface="Trebuchet MS"/>
                <a:cs typeface="Trebuchet MS"/>
              </a:rPr>
              <a:t>in </a:t>
            </a:r>
            <a:r>
              <a:rPr sz="1800" spc="-45" dirty="0">
                <a:latin typeface="Trebuchet MS"/>
                <a:cs typeface="Trebuchet MS"/>
              </a:rPr>
              <a:t>modo </a:t>
            </a:r>
            <a:r>
              <a:rPr sz="1800" spc="-140" dirty="0">
                <a:latin typeface="Trebuchet MS"/>
                <a:cs typeface="Trebuchet MS"/>
              </a:rPr>
              <a:t>tale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00" dirty="0">
                <a:latin typeface="Trebuchet MS"/>
                <a:cs typeface="Trebuchet MS"/>
              </a:rPr>
              <a:t>tu </a:t>
            </a:r>
            <a:r>
              <a:rPr sz="1800" spc="-75" dirty="0">
                <a:latin typeface="Trebuchet MS"/>
                <a:cs typeface="Trebuchet MS"/>
              </a:rPr>
              <a:t>possa </a:t>
            </a:r>
            <a:r>
              <a:rPr sz="1800" spc="-90" dirty="0">
                <a:latin typeface="Trebuchet MS"/>
                <a:cs typeface="Trebuchet MS"/>
              </a:rPr>
              <a:t>sentire </a:t>
            </a:r>
            <a:r>
              <a:rPr sz="1800" spc="-80" dirty="0">
                <a:latin typeface="Trebuchet MS"/>
                <a:cs typeface="Trebuchet MS"/>
              </a:rPr>
              <a:t>cosa </a:t>
            </a:r>
            <a:r>
              <a:rPr sz="1800" spc="-7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vado</a:t>
            </a:r>
            <a:r>
              <a:rPr sz="1800" spc="-55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dire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papà”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455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“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75" dirty="0">
                <a:latin typeface="Trebuchet MS"/>
                <a:cs typeface="Trebuchet MS"/>
              </a:rPr>
              <a:t>m</a:t>
            </a:r>
            <a:r>
              <a:rPr sz="1800" spc="-6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me</a:t>
            </a:r>
            <a:r>
              <a:rPr sz="1800" spc="-80" dirty="0">
                <a:latin typeface="Trebuchet MS"/>
                <a:cs typeface="Trebuchet MS"/>
              </a:rPr>
              <a:t>t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d</a:t>
            </a:r>
            <a:r>
              <a:rPr sz="1800" spc="-65" dirty="0">
                <a:latin typeface="Trebuchet MS"/>
                <a:cs typeface="Trebuchet MS"/>
              </a:rPr>
              <a:t>i</a:t>
            </a:r>
            <a:r>
              <a:rPr sz="1800" spc="-125" dirty="0">
                <a:latin typeface="Trebuchet MS"/>
                <a:cs typeface="Trebuchet MS"/>
              </a:rPr>
              <a:t>e</a:t>
            </a:r>
            <a:r>
              <a:rPr sz="1800" spc="-120" dirty="0">
                <a:latin typeface="Trebuchet MS"/>
                <a:cs typeface="Trebuchet MS"/>
              </a:rPr>
              <a:t>t</a:t>
            </a:r>
            <a:r>
              <a:rPr sz="1800" spc="-40" dirty="0">
                <a:latin typeface="Trebuchet MS"/>
                <a:cs typeface="Trebuchet MS"/>
              </a:rPr>
              <a:t>r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l</a:t>
            </a:r>
            <a:r>
              <a:rPr sz="1800" spc="-204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p</a:t>
            </a:r>
            <a:r>
              <a:rPr sz="1800" spc="-50" dirty="0">
                <a:latin typeface="Trebuchet MS"/>
                <a:cs typeface="Trebuchet MS"/>
              </a:rPr>
              <a:t>o</a:t>
            </a:r>
            <a:r>
              <a:rPr sz="1800" spc="45" dirty="0">
                <a:latin typeface="Trebuchet MS"/>
                <a:cs typeface="Trebuchet MS"/>
              </a:rPr>
              <a:t>r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marR="5080" algn="just">
              <a:lnSpc>
                <a:spcPts val="2590"/>
              </a:lnSpc>
              <a:spcBef>
                <a:spcPts val="65"/>
              </a:spcBef>
            </a:pPr>
            <a:r>
              <a:rPr sz="1800" b="1" spc="-210" dirty="0">
                <a:latin typeface="Verdana"/>
                <a:cs typeface="Verdana"/>
              </a:rPr>
              <a:t>Terapeuta: </a:t>
            </a:r>
            <a:r>
              <a:rPr sz="1800" spc="-150" dirty="0">
                <a:latin typeface="Trebuchet MS"/>
                <a:cs typeface="Trebuchet MS"/>
              </a:rPr>
              <a:t>“Va </a:t>
            </a:r>
            <a:r>
              <a:rPr sz="1800" spc="-110" dirty="0">
                <a:latin typeface="Trebuchet MS"/>
                <a:cs typeface="Trebuchet MS"/>
              </a:rPr>
              <a:t>benissimo, </a:t>
            </a:r>
            <a:r>
              <a:rPr sz="1800" spc="-95" dirty="0">
                <a:latin typeface="Trebuchet MS"/>
                <a:cs typeface="Trebuchet MS"/>
              </a:rPr>
              <a:t>quello </a:t>
            </a:r>
            <a:r>
              <a:rPr sz="1800" spc="-110" dirty="0">
                <a:latin typeface="Trebuchet MS"/>
                <a:cs typeface="Trebuchet MS"/>
              </a:rPr>
              <a:t>che </a:t>
            </a:r>
            <a:r>
              <a:rPr sz="1800" spc="-120" dirty="0">
                <a:latin typeface="Trebuchet MS"/>
                <a:cs typeface="Trebuchet MS"/>
              </a:rPr>
              <a:t>ti </a:t>
            </a:r>
            <a:r>
              <a:rPr sz="1800" spc="-200" dirty="0">
                <a:latin typeface="Trebuchet MS"/>
                <a:cs typeface="Trebuchet MS"/>
              </a:rPr>
              <a:t>fa </a:t>
            </a:r>
            <a:r>
              <a:rPr sz="1800" spc="-95" dirty="0">
                <a:latin typeface="Trebuchet MS"/>
                <a:cs typeface="Trebuchet MS"/>
              </a:rPr>
              <a:t>sentire </a:t>
            </a:r>
            <a:r>
              <a:rPr sz="1800" spc="-105" dirty="0">
                <a:latin typeface="Trebuchet MS"/>
                <a:cs typeface="Trebuchet MS"/>
              </a:rPr>
              <a:t>più </a:t>
            </a:r>
            <a:r>
              <a:rPr sz="1800" spc="-180" dirty="0">
                <a:latin typeface="Trebuchet MS"/>
                <a:cs typeface="Trebuchet MS"/>
              </a:rPr>
              <a:t>a </a:t>
            </a:r>
            <a:r>
              <a:rPr sz="1800" spc="-65" dirty="0">
                <a:latin typeface="Trebuchet MS"/>
                <a:cs typeface="Trebuchet MS"/>
              </a:rPr>
              <a:t>tuo </a:t>
            </a:r>
            <a:r>
              <a:rPr sz="1800" spc="-125" dirty="0">
                <a:latin typeface="Trebuchet MS"/>
                <a:cs typeface="Trebuchet MS"/>
              </a:rPr>
              <a:t>agio” </a:t>
            </a:r>
            <a:r>
              <a:rPr sz="1800" spc="-135" dirty="0">
                <a:latin typeface="Trebuchet MS"/>
                <a:cs typeface="Trebuchet MS"/>
              </a:rPr>
              <a:t>“Immagina </a:t>
            </a:r>
            <a:r>
              <a:rPr sz="1800" spc="-110" dirty="0">
                <a:latin typeface="Trebuchet MS"/>
                <a:cs typeface="Trebuchet MS"/>
              </a:rPr>
              <a:t>che </a:t>
            </a:r>
            <a:r>
              <a:rPr sz="1800" spc="-50" dirty="0">
                <a:latin typeface="Trebuchet MS"/>
                <a:cs typeface="Trebuchet MS"/>
              </a:rPr>
              <a:t>io </a:t>
            </a:r>
            <a:r>
              <a:rPr sz="1800" spc="-114" dirty="0">
                <a:latin typeface="Trebuchet MS"/>
                <a:cs typeface="Trebuchet MS"/>
              </a:rPr>
              <a:t>mi </a:t>
            </a:r>
            <a:r>
              <a:rPr sz="1800" spc="-120" dirty="0">
                <a:latin typeface="Trebuchet MS"/>
                <a:cs typeface="Trebuchet MS"/>
              </a:rPr>
              <a:t>stia </a:t>
            </a:r>
            <a:r>
              <a:rPr sz="1800" spc="-114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rivolgendo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75" dirty="0">
                <a:latin typeface="Trebuchet MS"/>
                <a:cs typeface="Trebuchet MS"/>
              </a:rPr>
              <a:t>papà.</a:t>
            </a:r>
            <a:r>
              <a:rPr sz="1800" spc="-7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Mi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ricordi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come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chiama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papà?”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275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120" dirty="0">
                <a:latin typeface="Trebuchet MS"/>
                <a:cs typeface="Trebuchet MS"/>
              </a:rPr>
              <a:t>G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45" dirty="0">
                <a:latin typeface="Trebuchet MS"/>
                <a:cs typeface="Trebuchet MS"/>
              </a:rPr>
              <a:t>u</a:t>
            </a:r>
            <a:r>
              <a:rPr sz="1800" spc="-75" dirty="0">
                <a:latin typeface="Trebuchet MS"/>
                <a:cs typeface="Trebuchet MS"/>
              </a:rPr>
              <a:t>l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30" dirty="0">
                <a:latin typeface="Trebuchet MS"/>
                <a:cs typeface="Trebuchet MS"/>
              </a:rPr>
              <a:t>n</a:t>
            </a:r>
            <a:r>
              <a:rPr sz="1800" spc="-40" dirty="0">
                <a:latin typeface="Trebuchet MS"/>
                <a:cs typeface="Trebuchet MS"/>
              </a:rPr>
              <a:t>o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01477" y="1849628"/>
            <a:ext cx="8562340" cy="30003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algn="just">
              <a:lnSpc>
                <a:spcPct val="120400"/>
              </a:lnSpc>
              <a:spcBef>
                <a:spcPts val="114"/>
              </a:spcBef>
            </a:pPr>
            <a:r>
              <a:rPr sz="1800" b="1" spc="-204" dirty="0">
                <a:latin typeface="Verdana"/>
                <a:cs typeface="Verdana"/>
              </a:rPr>
              <a:t>Terapeuta: </a:t>
            </a:r>
            <a:r>
              <a:rPr sz="1800" spc="-60" dirty="0">
                <a:latin typeface="Trebuchet MS"/>
                <a:cs typeface="Trebuchet MS"/>
              </a:rPr>
              <a:t>“Buongiorno </a:t>
            </a:r>
            <a:r>
              <a:rPr sz="1800" spc="-100" dirty="0">
                <a:latin typeface="Trebuchet MS"/>
                <a:cs typeface="Trebuchet MS"/>
              </a:rPr>
              <a:t>Giuliano, </a:t>
            </a:r>
            <a:r>
              <a:rPr sz="1800" spc="-25" dirty="0">
                <a:latin typeface="Trebuchet MS"/>
                <a:cs typeface="Trebuchet MS"/>
              </a:rPr>
              <a:t>sono </a:t>
            </a:r>
            <a:r>
              <a:rPr sz="1800" spc="-95" dirty="0">
                <a:latin typeface="Trebuchet MS"/>
                <a:cs typeface="Trebuchet MS"/>
              </a:rPr>
              <a:t>Filippo Tinelli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25" dirty="0">
                <a:latin typeface="Trebuchet MS"/>
                <a:cs typeface="Trebuchet MS"/>
              </a:rPr>
              <a:t>sono </a:t>
            </a:r>
            <a:r>
              <a:rPr sz="1800" spc="-50" dirty="0">
                <a:latin typeface="Trebuchet MS"/>
                <a:cs typeface="Trebuchet MS"/>
              </a:rPr>
              <a:t>uno </a:t>
            </a:r>
            <a:r>
              <a:rPr sz="1800" spc="-114" dirty="0">
                <a:latin typeface="Trebuchet MS"/>
                <a:cs typeface="Trebuchet MS"/>
              </a:rPr>
              <a:t>psicoterapeuta, </a:t>
            </a:r>
            <a:r>
              <a:rPr sz="1800" spc="-25" dirty="0">
                <a:latin typeface="Trebuchet MS"/>
                <a:cs typeface="Trebuchet MS"/>
              </a:rPr>
              <a:t>sono </a:t>
            </a:r>
            <a:r>
              <a:rPr sz="1800" spc="-105" dirty="0">
                <a:latin typeface="Trebuchet MS"/>
                <a:cs typeface="Trebuchet MS"/>
              </a:rPr>
              <a:t>qui </a:t>
            </a:r>
            <a:r>
              <a:rPr sz="1800" spc="-100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per </a:t>
            </a:r>
            <a:r>
              <a:rPr sz="1800" spc="-120" dirty="0">
                <a:latin typeface="Trebuchet MS"/>
                <a:cs typeface="Trebuchet MS"/>
              </a:rPr>
              <a:t>parlarle, </a:t>
            </a:r>
            <a:r>
              <a:rPr sz="1800" spc="-95" dirty="0">
                <a:latin typeface="Trebuchet MS"/>
                <a:cs typeface="Trebuchet MS"/>
              </a:rPr>
              <a:t>perché </a:t>
            </a:r>
            <a:r>
              <a:rPr sz="1800" spc="-25" dirty="0">
                <a:latin typeface="Trebuchet MS"/>
                <a:cs typeface="Trebuchet MS"/>
              </a:rPr>
              <a:t>sono </a:t>
            </a:r>
            <a:r>
              <a:rPr sz="1800" spc="-110" dirty="0">
                <a:latin typeface="Trebuchet MS"/>
                <a:cs typeface="Trebuchet MS"/>
              </a:rPr>
              <a:t>molto, </a:t>
            </a:r>
            <a:r>
              <a:rPr sz="1800" spc="-65" dirty="0">
                <a:latin typeface="Trebuchet MS"/>
                <a:cs typeface="Trebuchet MS"/>
              </a:rPr>
              <a:t>molto molto </a:t>
            </a:r>
            <a:r>
              <a:rPr sz="1800" spc="-85" dirty="0">
                <a:latin typeface="Trebuchet MS"/>
                <a:cs typeface="Trebuchet MS"/>
              </a:rPr>
              <a:t>preoccupato </a:t>
            </a:r>
            <a:r>
              <a:rPr sz="1800" spc="-70" dirty="0">
                <a:latin typeface="Trebuchet MS"/>
                <a:cs typeface="Trebuchet MS"/>
              </a:rPr>
              <a:t>per </a:t>
            </a:r>
            <a:r>
              <a:rPr sz="1800" spc="-125" dirty="0">
                <a:latin typeface="Trebuchet MS"/>
                <a:cs typeface="Trebuchet MS"/>
              </a:rPr>
              <a:t>il </a:t>
            </a:r>
            <a:r>
              <a:rPr sz="1800" spc="-35" dirty="0">
                <a:latin typeface="Trebuchet MS"/>
                <a:cs typeface="Trebuchet MS"/>
              </a:rPr>
              <a:t>suo </a:t>
            </a:r>
            <a:r>
              <a:rPr sz="1800" spc="-130" dirty="0">
                <a:latin typeface="Trebuchet MS"/>
                <a:cs typeface="Trebuchet MS"/>
              </a:rPr>
              <a:t>bambino. </a:t>
            </a:r>
            <a:r>
              <a:rPr sz="1800" spc="-10" dirty="0">
                <a:latin typeface="Trebuchet MS"/>
                <a:cs typeface="Trebuchet MS"/>
              </a:rPr>
              <a:t>So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00" dirty="0">
                <a:latin typeface="Trebuchet MS"/>
                <a:cs typeface="Trebuchet MS"/>
              </a:rPr>
              <a:t>in </a:t>
            </a:r>
            <a:r>
              <a:rPr sz="1800" spc="-9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alcuni </a:t>
            </a:r>
            <a:r>
              <a:rPr sz="1800" spc="-95" dirty="0">
                <a:latin typeface="Trebuchet MS"/>
                <a:cs typeface="Trebuchet MS"/>
              </a:rPr>
              <a:t>momenti </a:t>
            </a:r>
            <a:r>
              <a:rPr sz="1800" spc="-130" dirty="0">
                <a:latin typeface="Trebuchet MS"/>
                <a:cs typeface="Trebuchet MS"/>
              </a:rPr>
              <a:t>le </a:t>
            </a:r>
            <a:r>
              <a:rPr sz="1800" spc="-140" dirty="0">
                <a:latin typeface="Trebuchet MS"/>
                <a:cs typeface="Trebuchet MS"/>
              </a:rPr>
              <a:t>capita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80" dirty="0">
                <a:latin typeface="Trebuchet MS"/>
                <a:cs typeface="Trebuchet MS"/>
              </a:rPr>
              <a:t>essere </a:t>
            </a:r>
            <a:r>
              <a:rPr sz="1800" spc="-65" dirty="0">
                <a:latin typeface="Trebuchet MS"/>
                <a:cs typeface="Trebuchet MS"/>
              </a:rPr>
              <a:t>molto </a:t>
            </a:r>
            <a:r>
              <a:rPr sz="1800" spc="-50" dirty="0">
                <a:latin typeface="Trebuchet MS"/>
                <a:cs typeface="Trebuchet MS"/>
              </a:rPr>
              <a:t>duro </a:t>
            </a:r>
            <a:r>
              <a:rPr sz="1800" spc="-60" dirty="0">
                <a:latin typeface="Trebuchet MS"/>
                <a:cs typeface="Trebuchet MS"/>
              </a:rPr>
              <a:t>con </a:t>
            </a:r>
            <a:r>
              <a:rPr sz="1800" spc="-150" dirty="0">
                <a:latin typeface="Trebuchet MS"/>
                <a:cs typeface="Trebuchet MS"/>
              </a:rPr>
              <a:t>lui, </a:t>
            </a:r>
            <a:r>
              <a:rPr sz="1800" spc="-100" dirty="0">
                <a:latin typeface="Trebuchet MS"/>
                <a:cs typeface="Trebuchet MS"/>
              </a:rPr>
              <a:t>fino </a:t>
            </a:r>
            <a:r>
              <a:rPr sz="1800" spc="-140" dirty="0">
                <a:latin typeface="Trebuchet MS"/>
                <a:cs typeface="Trebuchet MS"/>
              </a:rPr>
              <a:t>ad </a:t>
            </a:r>
            <a:r>
              <a:rPr sz="1800" spc="-95" dirty="0">
                <a:latin typeface="Trebuchet MS"/>
                <a:cs typeface="Trebuchet MS"/>
              </a:rPr>
              <a:t>arrivare </a:t>
            </a:r>
            <a:r>
              <a:rPr sz="1800" spc="-180" dirty="0">
                <a:latin typeface="Trebuchet MS"/>
                <a:cs typeface="Trebuchet MS"/>
              </a:rPr>
              <a:t>a </a:t>
            </a:r>
            <a:r>
              <a:rPr sz="1800" spc="-110" dirty="0">
                <a:latin typeface="Trebuchet MS"/>
                <a:cs typeface="Trebuchet MS"/>
              </a:rPr>
              <a:t>mettergli </a:t>
            </a:r>
            <a:r>
              <a:rPr sz="1800" spc="-130" dirty="0">
                <a:latin typeface="Trebuchet MS"/>
                <a:cs typeface="Trebuchet MS"/>
              </a:rPr>
              <a:t>le mani </a:t>
            </a:r>
            <a:r>
              <a:rPr sz="1800" spc="-12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addosso. </a:t>
            </a:r>
            <a:r>
              <a:rPr sz="1800" spc="-50" dirty="0">
                <a:latin typeface="Trebuchet MS"/>
                <a:cs typeface="Trebuchet MS"/>
              </a:rPr>
              <a:t>Questa </a:t>
            </a:r>
            <a:r>
              <a:rPr sz="1800" spc="-80" dirty="0">
                <a:latin typeface="Trebuchet MS"/>
                <a:cs typeface="Trebuchet MS"/>
              </a:rPr>
              <a:t>cosa </a:t>
            </a:r>
            <a:r>
              <a:rPr sz="1800" spc="-200" dirty="0">
                <a:latin typeface="Trebuchet MS"/>
                <a:cs typeface="Trebuchet MS"/>
              </a:rPr>
              <a:t>fa</a:t>
            </a:r>
            <a:r>
              <a:rPr sz="1800" spc="14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sentire </a:t>
            </a:r>
            <a:r>
              <a:rPr sz="1800" spc="-40" dirty="0">
                <a:latin typeface="Trebuchet MS"/>
                <a:cs typeface="Trebuchet MS"/>
              </a:rPr>
              <a:t>Marco </a:t>
            </a:r>
            <a:r>
              <a:rPr sz="1800" spc="-100" dirty="0">
                <a:latin typeface="Trebuchet MS"/>
                <a:cs typeface="Trebuchet MS"/>
              </a:rPr>
              <a:t>angosciato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200" dirty="0">
                <a:latin typeface="Trebuchet MS"/>
                <a:cs typeface="Trebuchet MS"/>
              </a:rPr>
              <a:t>fa</a:t>
            </a:r>
            <a:r>
              <a:rPr sz="1800" spc="14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si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10" dirty="0">
                <a:latin typeface="Trebuchet MS"/>
                <a:cs typeface="Trebuchet MS"/>
              </a:rPr>
              <a:t>guardi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18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lei</a:t>
            </a:r>
            <a:r>
              <a:rPr sz="1800" spc="29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 </a:t>
            </a:r>
            <a:r>
              <a:rPr sz="1800" spc="-85" dirty="0">
                <a:latin typeface="Trebuchet MS"/>
                <a:cs typeface="Trebuchet MS"/>
              </a:rPr>
              <a:t>come un </a:t>
            </a:r>
            <a:r>
              <a:rPr sz="1800" spc="-150" dirty="0">
                <a:latin typeface="Trebuchet MS"/>
                <a:cs typeface="Trebuchet MS"/>
              </a:rPr>
              <a:t>papà </a:t>
            </a:r>
            <a:r>
              <a:rPr sz="1800" spc="-14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in </a:t>
            </a:r>
            <a:r>
              <a:rPr sz="1800" spc="-80" dirty="0">
                <a:latin typeface="Trebuchet MS"/>
                <a:cs typeface="Trebuchet MS"/>
              </a:rPr>
              <a:t>grado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80" dirty="0">
                <a:latin typeface="Trebuchet MS"/>
                <a:cs typeface="Trebuchet MS"/>
              </a:rPr>
              <a:t>proteggerlo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14" dirty="0">
                <a:latin typeface="Trebuchet MS"/>
                <a:cs typeface="Trebuchet MS"/>
              </a:rPr>
              <a:t> dargli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sicurezza, </a:t>
            </a:r>
            <a:r>
              <a:rPr sz="1800" spc="-145" dirty="0">
                <a:latin typeface="Trebuchet MS"/>
                <a:cs typeface="Trebuchet MS"/>
              </a:rPr>
              <a:t>ma</a:t>
            </a:r>
            <a:r>
              <a:rPr sz="1800" spc="-14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come un </a:t>
            </a:r>
            <a:r>
              <a:rPr sz="1800" spc="-150" dirty="0">
                <a:latin typeface="Trebuchet MS"/>
                <a:cs typeface="Trebuchet MS"/>
              </a:rPr>
              <a:t>papà</a:t>
            </a:r>
            <a:r>
              <a:rPr sz="1800" spc="-14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05" dirty="0">
                <a:latin typeface="Trebuchet MS"/>
                <a:cs typeface="Trebuchet MS"/>
              </a:rPr>
              <a:t>cui </a:t>
            </a:r>
            <a:r>
              <a:rPr sz="1800" spc="-125" dirty="0">
                <a:latin typeface="Trebuchet MS"/>
                <a:cs typeface="Trebuchet MS"/>
              </a:rPr>
              <a:t>aver</a:t>
            </a:r>
            <a:r>
              <a:rPr sz="1800" spc="-12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paura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14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da</a:t>
            </a:r>
            <a:r>
              <a:rPr sz="1800" spc="26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cui </a:t>
            </a:r>
            <a:r>
              <a:rPr sz="1800" spc="-10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scappare. </a:t>
            </a:r>
            <a:r>
              <a:rPr sz="1800" spc="-15" dirty="0">
                <a:latin typeface="Trebuchet MS"/>
                <a:cs typeface="Trebuchet MS"/>
              </a:rPr>
              <a:t>Io </a:t>
            </a:r>
            <a:r>
              <a:rPr sz="1800" spc="-65" dirty="0">
                <a:latin typeface="Trebuchet MS"/>
                <a:cs typeface="Trebuchet MS"/>
              </a:rPr>
              <a:t>vorrei </a:t>
            </a:r>
            <a:r>
              <a:rPr sz="1800" spc="-95" dirty="0">
                <a:latin typeface="Trebuchet MS"/>
                <a:cs typeface="Trebuchet MS"/>
              </a:rPr>
              <a:t>tanto </a:t>
            </a:r>
            <a:r>
              <a:rPr sz="1800" spc="-114" dirty="0">
                <a:latin typeface="Trebuchet MS"/>
                <a:cs typeface="Trebuchet MS"/>
              </a:rPr>
              <a:t>capire </a:t>
            </a:r>
            <a:r>
              <a:rPr sz="1800" spc="-140" dirty="0">
                <a:latin typeface="Trebuchet MS"/>
                <a:cs typeface="Trebuchet MS"/>
              </a:rPr>
              <a:t>da </a:t>
            </a:r>
            <a:r>
              <a:rPr sz="1800" spc="-125" dirty="0">
                <a:latin typeface="Trebuchet MS"/>
                <a:cs typeface="Trebuchet MS"/>
              </a:rPr>
              <a:t>lei </a:t>
            </a:r>
            <a:r>
              <a:rPr sz="1800" spc="-80" dirty="0">
                <a:latin typeface="Trebuchet MS"/>
                <a:cs typeface="Trebuchet MS"/>
              </a:rPr>
              <a:t>cosa </a:t>
            </a:r>
            <a:r>
              <a:rPr sz="1800" spc="-114" dirty="0">
                <a:latin typeface="Trebuchet MS"/>
                <a:cs typeface="Trebuchet MS"/>
              </a:rPr>
              <a:t>sta </a:t>
            </a:r>
            <a:r>
              <a:rPr sz="1800" spc="-110" dirty="0">
                <a:latin typeface="Trebuchet MS"/>
                <a:cs typeface="Trebuchet MS"/>
              </a:rPr>
              <a:t>succedendo, </a:t>
            </a:r>
            <a:r>
              <a:rPr sz="1800" spc="-85" dirty="0">
                <a:latin typeface="Trebuchet MS"/>
                <a:cs typeface="Trebuchet MS"/>
              </a:rPr>
              <a:t>come </a:t>
            </a:r>
            <a:r>
              <a:rPr sz="1800" spc="-140" dirty="0">
                <a:latin typeface="Trebuchet MS"/>
                <a:cs typeface="Trebuchet MS"/>
              </a:rPr>
              <a:t>mai </a:t>
            </a:r>
            <a:r>
              <a:rPr sz="1800" spc="-200" dirty="0">
                <a:latin typeface="Trebuchet MS"/>
                <a:cs typeface="Trebuchet MS"/>
              </a:rPr>
              <a:t>fa </a:t>
            </a:r>
            <a:r>
              <a:rPr sz="1800" spc="-110" dirty="0">
                <a:latin typeface="Trebuchet MS"/>
                <a:cs typeface="Trebuchet MS"/>
              </a:rPr>
              <a:t>questa </a:t>
            </a:r>
            <a:r>
              <a:rPr sz="1800" spc="-80" dirty="0">
                <a:latin typeface="Trebuchet MS"/>
                <a:cs typeface="Trebuchet MS"/>
              </a:rPr>
              <a:t>cosa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200" dirty="0">
                <a:latin typeface="Trebuchet MS"/>
                <a:cs typeface="Trebuchet MS"/>
              </a:rPr>
              <a:t>fa </a:t>
            </a:r>
            <a:r>
              <a:rPr sz="1800" spc="-19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00" dirty="0">
                <a:latin typeface="Trebuchet MS"/>
                <a:cs typeface="Trebuchet MS"/>
              </a:rPr>
              <a:t>nt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a</a:t>
            </a:r>
            <a:r>
              <a:rPr sz="1800" spc="-140" dirty="0">
                <a:latin typeface="Trebuchet MS"/>
                <a:cs typeface="Trebuchet MS"/>
              </a:rPr>
              <a:t>l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215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l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30" dirty="0">
                <a:latin typeface="Trebuchet MS"/>
                <a:cs typeface="Trebuchet MS"/>
              </a:rPr>
              <a:t>uo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b</a:t>
            </a:r>
            <a:r>
              <a:rPr sz="1800" spc="-150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-150" dirty="0">
                <a:latin typeface="Trebuchet MS"/>
                <a:cs typeface="Trebuchet MS"/>
              </a:rPr>
              <a:t>b</a:t>
            </a:r>
            <a:r>
              <a:rPr sz="1800" spc="-70" dirty="0">
                <a:latin typeface="Trebuchet MS"/>
                <a:cs typeface="Trebuchet MS"/>
              </a:rPr>
              <a:t>i</a:t>
            </a:r>
            <a:r>
              <a:rPr sz="1800" spc="-30" dirty="0">
                <a:latin typeface="Trebuchet MS"/>
                <a:cs typeface="Trebuchet MS"/>
              </a:rPr>
              <a:t>n</a:t>
            </a:r>
            <a:r>
              <a:rPr sz="1800" spc="-40" dirty="0">
                <a:latin typeface="Trebuchet MS"/>
                <a:cs typeface="Trebuchet MS"/>
              </a:rPr>
              <a:t>o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r>
              <a:rPr sz="1800" spc="-229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“</a:t>
            </a:r>
            <a:r>
              <a:rPr sz="1800" spc="10" dirty="0">
                <a:latin typeface="Trebuchet MS"/>
                <a:cs typeface="Trebuchet MS"/>
              </a:rPr>
              <a:t>C</a:t>
            </a:r>
            <a:r>
              <a:rPr sz="1800" spc="-70" dirty="0">
                <a:latin typeface="Trebuchet MS"/>
                <a:cs typeface="Trebuchet MS"/>
              </a:rPr>
              <a:t>osa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</a:t>
            </a:r>
            <a:r>
              <a:rPr sz="1800" spc="-75" dirty="0">
                <a:latin typeface="Trebuchet MS"/>
                <a:cs typeface="Trebuchet MS"/>
              </a:rPr>
              <a:t>t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40" dirty="0">
                <a:latin typeface="Trebuchet MS"/>
                <a:cs typeface="Trebuchet MS"/>
              </a:rPr>
              <a:t>p</a:t>
            </a:r>
            <a:r>
              <a:rPr sz="1800" spc="-50" dirty="0">
                <a:latin typeface="Trebuchet MS"/>
                <a:cs typeface="Trebuchet MS"/>
              </a:rPr>
              <a:t>o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65" dirty="0">
                <a:latin typeface="Trebuchet MS"/>
                <a:cs typeface="Trebuchet MS"/>
              </a:rPr>
              <a:t>a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50" dirty="0">
                <a:latin typeface="Trebuchet MS"/>
                <a:cs typeface="Trebuchet MS"/>
              </a:rPr>
              <a:t>à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marR="6350" algn="just">
              <a:lnSpc>
                <a:spcPct val="120000"/>
              </a:lnSpc>
              <a:spcBef>
                <a:spcPts val="25"/>
              </a:spcBef>
            </a:pPr>
            <a:r>
              <a:rPr sz="1800" b="1" spc="-190" dirty="0">
                <a:latin typeface="Verdana"/>
                <a:cs typeface="Verdana"/>
              </a:rPr>
              <a:t>Paziente: </a:t>
            </a:r>
            <a:r>
              <a:rPr sz="1800" spc="-90" dirty="0">
                <a:latin typeface="Trebuchet MS"/>
                <a:cs typeface="Trebuchet MS"/>
              </a:rPr>
              <a:t>“Ti </a:t>
            </a:r>
            <a:r>
              <a:rPr sz="1800" spc="-145" dirty="0">
                <a:latin typeface="Trebuchet MS"/>
                <a:cs typeface="Trebuchet MS"/>
              </a:rPr>
              <a:t>guarda, </a:t>
            </a:r>
            <a:r>
              <a:rPr sz="1800" spc="-120" dirty="0">
                <a:latin typeface="Trebuchet MS"/>
                <a:cs typeface="Trebuchet MS"/>
              </a:rPr>
              <a:t>ti guarda </a:t>
            </a:r>
            <a:r>
              <a:rPr sz="1800" spc="-60" dirty="0">
                <a:latin typeface="Trebuchet MS"/>
                <a:cs typeface="Trebuchet MS"/>
              </a:rPr>
              <a:t>con </a:t>
            </a:r>
            <a:r>
              <a:rPr sz="1800" spc="-140" dirty="0">
                <a:latin typeface="Trebuchet MS"/>
                <a:cs typeface="Trebuchet MS"/>
              </a:rPr>
              <a:t>fare </a:t>
            </a:r>
            <a:r>
              <a:rPr sz="1800" spc="-110" dirty="0">
                <a:latin typeface="Trebuchet MS"/>
                <a:cs typeface="Trebuchet MS"/>
              </a:rPr>
              <a:t>cattivo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145" dirty="0">
                <a:latin typeface="Trebuchet MS"/>
                <a:cs typeface="Trebuchet MS"/>
              </a:rPr>
              <a:t>dice: </a:t>
            </a:r>
            <a:r>
              <a:rPr sz="1800" spc="-80" dirty="0">
                <a:latin typeface="Trebuchet MS"/>
                <a:cs typeface="Trebuchet MS"/>
              </a:rPr>
              <a:t>- </a:t>
            </a:r>
            <a:r>
              <a:rPr sz="1800" spc="-145" dirty="0">
                <a:latin typeface="Trebuchet MS"/>
                <a:cs typeface="Trebuchet MS"/>
              </a:rPr>
              <a:t>ma </a:t>
            </a:r>
            <a:r>
              <a:rPr sz="1800" spc="-114" dirty="0">
                <a:latin typeface="Trebuchet MS"/>
                <a:cs typeface="Trebuchet MS"/>
              </a:rPr>
              <a:t>lui </a:t>
            </a:r>
            <a:r>
              <a:rPr sz="1800" spc="-125" dirty="0">
                <a:latin typeface="Trebuchet MS"/>
                <a:cs typeface="Trebuchet MS"/>
              </a:rPr>
              <a:t>deve aver </a:t>
            </a:r>
            <a:r>
              <a:rPr sz="1800" spc="-175" dirty="0">
                <a:latin typeface="Trebuchet MS"/>
                <a:cs typeface="Trebuchet MS"/>
              </a:rPr>
              <a:t>paura!| </a:t>
            </a:r>
            <a:r>
              <a:rPr sz="1800" spc="-35" dirty="0">
                <a:latin typeface="Trebuchet MS"/>
                <a:cs typeface="Trebuchet MS"/>
              </a:rPr>
              <a:t>Solo </a:t>
            </a:r>
            <a:r>
              <a:rPr sz="1800" spc="-65" dirty="0">
                <a:latin typeface="Trebuchet MS"/>
                <a:cs typeface="Trebuchet MS"/>
              </a:rPr>
              <a:t>così </a:t>
            </a:r>
            <a:r>
              <a:rPr sz="1800" spc="-6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diventerà</a:t>
            </a:r>
            <a:r>
              <a:rPr sz="1800" spc="-5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un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uomo!”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2210" y="1066291"/>
            <a:ext cx="8767445" cy="43053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20400"/>
              </a:lnSpc>
              <a:spcBef>
                <a:spcPts val="90"/>
              </a:spcBef>
            </a:pPr>
            <a:r>
              <a:rPr sz="1800" b="1" spc="-204" dirty="0">
                <a:latin typeface="Verdana"/>
                <a:cs typeface="Verdana"/>
              </a:rPr>
              <a:t>Terapeuta: </a:t>
            </a:r>
            <a:r>
              <a:rPr sz="1800" spc="-85" dirty="0">
                <a:latin typeface="Trebuchet MS"/>
                <a:cs typeface="Trebuchet MS"/>
              </a:rPr>
              <a:t>“Giuliano </a:t>
            </a:r>
            <a:r>
              <a:rPr sz="1800" spc="-114" dirty="0">
                <a:latin typeface="Trebuchet MS"/>
                <a:cs typeface="Trebuchet MS"/>
              </a:rPr>
              <a:t>mi </a:t>
            </a:r>
            <a:r>
              <a:rPr sz="1800" spc="-125" dirty="0">
                <a:latin typeface="Trebuchet MS"/>
                <a:cs typeface="Trebuchet MS"/>
              </a:rPr>
              <a:t>dispiace, </a:t>
            </a:r>
            <a:r>
              <a:rPr sz="1800" spc="-145" dirty="0">
                <a:latin typeface="Trebuchet MS"/>
                <a:cs typeface="Trebuchet MS"/>
              </a:rPr>
              <a:t>ma </a:t>
            </a:r>
            <a:r>
              <a:rPr sz="1800" spc="-95" dirty="0">
                <a:latin typeface="Trebuchet MS"/>
                <a:cs typeface="Trebuchet MS"/>
              </a:rPr>
              <a:t>quello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14" dirty="0">
                <a:latin typeface="Trebuchet MS"/>
                <a:cs typeface="Trebuchet MS"/>
              </a:rPr>
              <a:t>sta </a:t>
            </a:r>
            <a:r>
              <a:rPr sz="1800" spc="-90" dirty="0">
                <a:latin typeface="Trebuchet MS"/>
                <a:cs typeface="Trebuchet MS"/>
              </a:rPr>
              <a:t>dicendo </a:t>
            </a:r>
            <a:r>
              <a:rPr sz="1800" spc="-120" dirty="0">
                <a:latin typeface="Trebuchet MS"/>
                <a:cs typeface="Trebuchet MS"/>
              </a:rPr>
              <a:t>è </a:t>
            </a:r>
            <a:r>
              <a:rPr sz="1800" spc="-135" dirty="0">
                <a:latin typeface="Trebuchet MS"/>
                <a:cs typeface="Trebuchet MS"/>
              </a:rPr>
              <a:t>sbagliato, </a:t>
            </a:r>
            <a:r>
              <a:rPr sz="1800" spc="-85" dirty="0">
                <a:latin typeface="Trebuchet MS"/>
                <a:cs typeface="Trebuchet MS"/>
              </a:rPr>
              <a:t>se </a:t>
            </a:r>
            <a:r>
              <a:rPr sz="1800" spc="-35" dirty="0">
                <a:latin typeface="Trebuchet MS"/>
                <a:cs typeface="Trebuchet MS"/>
              </a:rPr>
              <a:t>posso </a:t>
            </a:r>
            <a:r>
              <a:rPr sz="1800" spc="-105" dirty="0">
                <a:latin typeface="Trebuchet MS"/>
                <a:cs typeface="Trebuchet MS"/>
              </a:rPr>
              <a:t>pensare che </a:t>
            </a:r>
            <a:r>
              <a:rPr sz="1800" spc="-10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lei </a:t>
            </a:r>
            <a:r>
              <a:rPr sz="1800" spc="-114" dirty="0">
                <a:latin typeface="Trebuchet MS"/>
                <a:cs typeface="Trebuchet MS"/>
              </a:rPr>
              <a:t>voglia </a:t>
            </a:r>
            <a:r>
              <a:rPr sz="1800" spc="-100" dirty="0">
                <a:latin typeface="Trebuchet MS"/>
                <a:cs typeface="Trebuchet MS"/>
              </a:rPr>
              <a:t>aiutarlo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18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diventare </a:t>
            </a:r>
            <a:r>
              <a:rPr sz="1800" spc="-85" dirty="0">
                <a:latin typeface="Trebuchet MS"/>
                <a:cs typeface="Trebuchet MS"/>
              </a:rPr>
              <a:t>forte </a:t>
            </a:r>
            <a:r>
              <a:rPr sz="1800" spc="-130" dirty="0">
                <a:latin typeface="Trebuchet MS"/>
                <a:cs typeface="Trebuchet MS"/>
              </a:rPr>
              <a:t>le </a:t>
            </a:r>
            <a:r>
              <a:rPr sz="1800" spc="-90" dirty="0">
                <a:latin typeface="Trebuchet MS"/>
                <a:cs typeface="Trebuchet MS"/>
              </a:rPr>
              <a:t>devo </a:t>
            </a:r>
            <a:r>
              <a:rPr sz="1800" spc="-120" dirty="0">
                <a:latin typeface="Trebuchet MS"/>
                <a:cs typeface="Trebuchet MS"/>
              </a:rPr>
              <a:t>dire, </a:t>
            </a:r>
            <a:r>
              <a:rPr sz="1800" spc="-50" dirty="0">
                <a:latin typeface="Trebuchet MS"/>
                <a:cs typeface="Trebuchet MS"/>
              </a:rPr>
              <a:t>però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75" dirty="0">
                <a:latin typeface="Trebuchet MS"/>
                <a:cs typeface="Trebuchet MS"/>
              </a:rPr>
              <a:t>questo </a:t>
            </a:r>
            <a:r>
              <a:rPr sz="1800" spc="-120" dirty="0">
                <a:latin typeface="Trebuchet MS"/>
                <a:cs typeface="Trebuchet MS"/>
              </a:rPr>
              <a:t>è esattamente </a:t>
            </a:r>
            <a:r>
              <a:rPr sz="1800" spc="-125" dirty="0">
                <a:latin typeface="Trebuchet MS"/>
                <a:cs typeface="Trebuchet MS"/>
              </a:rPr>
              <a:t>il </a:t>
            </a:r>
            <a:r>
              <a:rPr sz="1800" spc="-45" dirty="0">
                <a:latin typeface="Trebuchet MS"/>
                <a:cs typeface="Trebuchet MS"/>
              </a:rPr>
              <a:t>modo </a:t>
            </a:r>
            <a:r>
              <a:rPr sz="1800" spc="-70" dirty="0">
                <a:latin typeface="Trebuchet MS"/>
                <a:cs typeface="Trebuchet MS"/>
              </a:rPr>
              <a:t>per </a:t>
            </a:r>
            <a:r>
              <a:rPr sz="1800" spc="-6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farlo </a:t>
            </a:r>
            <a:r>
              <a:rPr sz="1800" spc="-114" dirty="0">
                <a:latin typeface="Trebuchet MS"/>
                <a:cs typeface="Trebuchet MS"/>
              </a:rPr>
              <a:t>diventare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debole, </a:t>
            </a:r>
            <a:r>
              <a:rPr sz="1800" spc="-70" dirty="0">
                <a:latin typeface="Trebuchet MS"/>
                <a:cs typeface="Trebuchet MS"/>
              </a:rPr>
              <a:t>per </a:t>
            </a:r>
            <a:r>
              <a:rPr sz="1800" spc="-100" dirty="0">
                <a:latin typeface="Trebuchet MS"/>
                <a:cs typeface="Trebuchet MS"/>
              </a:rPr>
              <a:t>farlo </a:t>
            </a:r>
            <a:r>
              <a:rPr sz="1800" spc="-114" dirty="0">
                <a:latin typeface="Trebuchet MS"/>
                <a:cs typeface="Trebuchet MS"/>
              </a:rPr>
              <a:t>diventare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esitante, </a:t>
            </a:r>
            <a:r>
              <a:rPr sz="1800" spc="-80" dirty="0">
                <a:latin typeface="Trebuchet MS"/>
                <a:cs typeface="Trebuchet MS"/>
              </a:rPr>
              <a:t>timoroso, </a:t>
            </a:r>
            <a:r>
              <a:rPr sz="1800" spc="-135" dirty="0">
                <a:latin typeface="Trebuchet MS"/>
                <a:cs typeface="Trebuchet MS"/>
              </a:rPr>
              <a:t>spaventato, </a:t>
            </a:r>
            <a:r>
              <a:rPr sz="1800" spc="-95" dirty="0">
                <a:latin typeface="Trebuchet MS"/>
                <a:cs typeface="Trebuchet MS"/>
              </a:rPr>
              <a:t>terrorizzato, </a:t>
            </a:r>
            <a:r>
              <a:rPr sz="1800" spc="-100" dirty="0">
                <a:latin typeface="Trebuchet MS"/>
                <a:cs typeface="Trebuchet MS"/>
              </a:rPr>
              <a:t>farlo </a:t>
            </a:r>
            <a:r>
              <a:rPr sz="1800" spc="-9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sentire </a:t>
            </a:r>
            <a:r>
              <a:rPr sz="1800" spc="-130" dirty="0">
                <a:latin typeface="Trebuchet MS"/>
                <a:cs typeface="Trebuchet MS"/>
              </a:rPr>
              <a:t>inadeguato, </a:t>
            </a:r>
            <a:r>
              <a:rPr sz="1800" spc="-50" dirty="0">
                <a:latin typeface="Trebuchet MS"/>
                <a:cs typeface="Trebuchet MS"/>
              </a:rPr>
              <a:t>non </a:t>
            </a:r>
            <a:r>
              <a:rPr sz="1800" spc="-100" dirty="0">
                <a:latin typeface="Trebuchet MS"/>
                <a:cs typeface="Trebuchet MS"/>
              </a:rPr>
              <a:t>meritevole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14" dirty="0">
                <a:latin typeface="Trebuchet MS"/>
                <a:cs typeface="Trebuchet MS"/>
              </a:rPr>
              <a:t>farsi </a:t>
            </a:r>
            <a:r>
              <a:rPr sz="1800" spc="-110" dirty="0">
                <a:latin typeface="Trebuchet MS"/>
                <a:cs typeface="Trebuchet MS"/>
              </a:rPr>
              <a:t>rispettare, </a:t>
            </a:r>
            <a:r>
              <a:rPr sz="1800" spc="-85" dirty="0">
                <a:latin typeface="Trebuchet MS"/>
                <a:cs typeface="Trebuchet MS"/>
              </a:rPr>
              <a:t>se </a:t>
            </a:r>
            <a:r>
              <a:rPr sz="1800" spc="-125" dirty="0">
                <a:latin typeface="Trebuchet MS"/>
                <a:cs typeface="Trebuchet MS"/>
              </a:rPr>
              <a:t>lei </a:t>
            </a:r>
            <a:r>
              <a:rPr sz="1800" spc="-85" dirty="0">
                <a:latin typeface="Trebuchet MS"/>
                <a:cs typeface="Trebuchet MS"/>
              </a:rPr>
              <a:t>vuole </a:t>
            </a:r>
            <a:r>
              <a:rPr sz="1800" spc="-140" dirty="0">
                <a:latin typeface="Trebuchet MS"/>
                <a:cs typeface="Trebuchet MS"/>
              </a:rPr>
              <a:t>fare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14" dirty="0">
                <a:latin typeface="Trebuchet MS"/>
                <a:cs typeface="Trebuchet MS"/>
              </a:rPr>
              <a:t>lui </a:t>
            </a:r>
            <a:r>
              <a:rPr sz="1800" spc="-85" dirty="0">
                <a:latin typeface="Trebuchet MS"/>
                <a:cs typeface="Trebuchet MS"/>
              </a:rPr>
              <a:t>un </a:t>
            </a:r>
            <a:r>
              <a:rPr sz="1800" spc="-40" dirty="0">
                <a:latin typeface="Trebuchet MS"/>
                <a:cs typeface="Trebuchet MS"/>
              </a:rPr>
              <a:t>uomo </a:t>
            </a:r>
            <a:r>
              <a:rPr sz="1800" spc="-140" dirty="0">
                <a:latin typeface="Trebuchet MS"/>
                <a:cs typeface="Trebuchet MS"/>
              </a:rPr>
              <a:t>capace </a:t>
            </a:r>
            <a:r>
              <a:rPr sz="1800" spc="-114" dirty="0">
                <a:latin typeface="Trebuchet MS"/>
                <a:cs typeface="Trebuchet MS"/>
              </a:rPr>
              <a:t>di 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farsi</a:t>
            </a:r>
            <a:r>
              <a:rPr sz="1800" spc="9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rispettare,</a:t>
            </a:r>
            <a:r>
              <a:rPr sz="1800" spc="-9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deve</a:t>
            </a:r>
            <a:r>
              <a:rPr sz="1800" spc="8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farlo</a:t>
            </a:r>
            <a:r>
              <a:rPr sz="1800" spc="8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sentire</a:t>
            </a:r>
            <a:r>
              <a:rPr sz="1800" spc="8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protetto,</a:t>
            </a:r>
            <a:r>
              <a:rPr sz="1800" spc="-9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devi</a:t>
            </a:r>
            <a:r>
              <a:rPr sz="1800" spc="9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fargli</a:t>
            </a:r>
            <a:r>
              <a:rPr sz="1800" spc="9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sentire</a:t>
            </a:r>
            <a:r>
              <a:rPr sz="1800" spc="9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8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merita</a:t>
            </a:r>
            <a:r>
              <a:rPr sz="1800" spc="8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9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essere</a:t>
            </a:r>
            <a:r>
              <a:rPr sz="1800" spc="85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protetto</a:t>
            </a:r>
            <a:r>
              <a:rPr sz="1800" spc="8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ha </a:t>
            </a:r>
            <a:r>
              <a:rPr sz="1800" spc="-125" dirty="0">
                <a:latin typeface="Trebuchet MS"/>
                <a:cs typeface="Trebuchet MS"/>
              </a:rPr>
              <a:t>il </a:t>
            </a:r>
            <a:r>
              <a:rPr sz="1800" spc="-80" dirty="0">
                <a:latin typeface="Trebuchet MS"/>
                <a:cs typeface="Trebuchet MS"/>
              </a:rPr>
              <a:t>diritto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80" dirty="0">
                <a:latin typeface="Trebuchet MS"/>
                <a:cs typeface="Trebuchet MS"/>
              </a:rPr>
              <a:t>essere </a:t>
            </a:r>
            <a:r>
              <a:rPr sz="1800" spc="-105" dirty="0">
                <a:latin typeface="Trebuchet MS"/>
                <a:cs typeface="Trebuchet MS"/>
              </a:rPr>
              <a:t>protetto”. </a:t>
            </a:r>
            <a:r>
              <a:rPr sz="1800" spc="-70" dirty="0">
                <a:latin typeface="Trebuchet MS"/>
                <a:cs typeface="Trebuchet MS"/>
              </a:rPr>
              <a:t>“Deve</a:t>
            </a:r>
            <a:r>
              <a:rPr sz="1800" spc="-6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aiutarlo </a:t>
            </a:r>
            <a:r>
              <a:rPr sz="1800" spc="-180" dirty="0">
                <a:latin typeface="Trebuchet MS"/>
                <a:cs typeface="Trebuchet MS"/>
              </a:rPr>
              <a:t>a </a:t>
            </a:r>
            <a:r>
              <a:rPr sz="1800" spc="-85" dirty="0">
                <a:latin typeface="Trebuchet MS"/>
                <a:cs typeface="Trebuchet MS"/>
              </a:rPr>
              <a:t>comprendere </a:t>
            </a:r>
            <a:r>
              <a:rPr sz="1800" spc="-120" dirty="0">
                <a:latin typeface="Trebuchet MS"/>
                <a:cs typeface="Trebuchet MS"/>
              </a:rPr>
              <a:t>i </a:t>
            </a:r>
            <a:r>
              <a:rPr sz="1800" spc="-60" dirty="0">
                <a:latin typeface="Trebuchet MS"/>
                <a:cs typeface="Trebuchet MS"/>
              </a:rPr>
              <a:t>suoi </a:t>
            </a:r>
            <a:r>
              <a:rPr sz="1800" spc="-45" dirty="0">
                <a:latin typeface="Trebuchet MS"/>
                <a:cs typeface="Trebuchet MS"/>
              </a:rPr>
              <a:t>errori </a:t>
            </a:r>
            <a:r>
              <a:rPr sz="1800" spc="-100" dirty="0">
                <a:latin typeface="Trebuchet MS"/>
                <a:cs typeface="Trebuchet MS"/>
              </a:rPr>
              <a:t>in </a:t>
            </a:r>
            <a:r>
              <a:rPr sz="1800" spc="-114" dirty="0">
                <a:latin typeface="Trebuchet MS"/>
                <a:cs typeface="Trebuchet MS"/>
              </a:rPr>
              <a:t>una </a:t>
            </a:r>
            <a:r>
              <a:rPr sz="1800" spc="-120" dirty="0">
                <a:latin typeface="Trebuchet MS"/>
                <a:cs typeface="Trebuchet MS"/>
              </a:rPr>
              <a:t>modalità </a:t>
            </a:r>
            <a:r>
              <a:rPr sz="1800" spc="-114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equilibrata, </a:t>
            </a:r>
            <a:r>
              <a:rPr sz="1800" spc="-50" dirty="0">
                <a:latin typeface="Trebuchet MS"/>
                <a:cs typeface="Trebuchet MS"/>
              </a:rPr>
              <a:t>non </a:t>
            </a:r>
            <a:r>
              <a:rPr sz="1800" spc="-95" dirty="0">
                <a:latin typeface="Trebuchet MS"/>
                <a:cs typeface="Trebuchet MS"/>
              </a:rPr>
              <a:t>aggredendolo</a:t>
            </a:r>
            <a:r>
              <a:rPr sz="1800" spc="-9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in</a:t>
            </a:r>
            <a:r>
              <a:rPr sz="1800" spc="-9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questo</a:t>
            </a:r>
            <a:r>
              <a:rPr sz="1800" spc="-7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modo, </a:t>
            </a:r>
            <a:r>
              <a:rPr sz="1800" spc="-110" dirty="0">
                <a:latin typeface="Trebuchet MS"/>
                <a:cs typeface="Trebuchet MS"/>
              </a:rPr>
              <a:t>altrimenti</a:t>
            </a:r>
            <a:r>
              <a:rPr sz="1800" spc="-10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lui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si</a:t>
            </a:r>
            <a:r>
              <a:rPr sz="1800" spc="-8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rappresenterà</a:t>
            </a:r>
            <a:r>
              <a:rPr sz="1800" spc="-9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incapace</a:t>
            </a:r>
            <a:r>
              <a:rPr sz="1800" spc="-12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di 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proteggersi, </a:t>
            </a:r>
            <a:r>
              <a:rPr sz="1800" spc="-95" dirty="0">
                <a:latin typeface="Trebuchet MS"/>
                <a:cs typeface="Trebuchet MS"/>
              </a:rPr>
              <a:t>perché </a:t>
            </a:r>
            <a:r>
              <a:rPr sz="1800" spc="-125" dirty="0">
                <a:latin typeface="Trebuchet MS"/>
                <a:cs typeface="Trebuchet MS"/>
              </a:rPr>
              <a:t>lei </a:t>
            </a:r>
            <a:r>
              <a:rPr sz="1800" spc="-200" dirty="0">
                <a:latin typeface="Trebuchet MS"/>
                <a:cs typeface="Trebuchet MS"/>
              </a:rPr>
              <a:t>fa </a:t>
            </a:r>
            <a:r>
              <a:rPr sz="1800" spc="-105" dirty="0">
                <a:latin typeface="Trebuchet MS"/>
                <a:cs typeface="Trebuchet MS"/>
              </a:rPr>
              <a:t>passare che </a:t>
            </a:r>
            <a:r>
              <a:rPr sz="1800" spc="-70" dirty="0">
                <a:latin typeface="Trebuchet MS"/>
                <a:cs typeface="Trebuchet MS"/>
              </a:rPr>
              <a:t>per </a:t>
            </a:r>
            <a:r>
              <a:rPr sz="1800" spc="-80" dirty="0">
                <a:latin typeface="Trebuchet MS"/>
                <a:cs typeface="Trebuchet MS"/>
              </a:rPr>
              <a:t>essere </a:t>
            </a:r>
            <a:r>
              <a:rPr sz="1800" spc="-85" dirty="0">
                <a:latin typeface="Trebuchet MS"/>
                <a:cs typeface="Trebuchet MS"/>
              </a:rPr>
              <a:t>forte </a:t>
            </a:r>
            <a:r>
              <a:rPr sz="1800" spc="-125" dirty="0">
                <a:latin typeface="Trebuchet MS"/>
                <a:cs typeface="Trebuchet MS"/>
              </a:rPr>
              <a:t>deve </a:t>
            </a:r>
            <a:r>
              <a:rPr sz="1800" spc="-80" dirty="0">
                <a:latin typeface="Trebuchet MS"/>
                <a:cs typeface="Trebuchet MS"/>
              </a:rPr>
              <a:t>essere </a:t>
            </a:r>
            <a:r>
              <a:rPr sz="1800" spc="-100" dirty="0">
                <a:latin typeface="Trebuchet MS"/>
                <a:cs typeface="Trebuchet MS"/>
              </a:rPr>
              <a:t>in </a:t>
            </a:r>
            <a:r>
              <a:rPr sz="1800" spc="-80" dirty="0">
                <a:latin typeface="Trebuchet MS"/>
                <a:cs typeface="Trebuchet MS"/>
              </a:rPr>
              <a:t>grado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30" dirty="0">
                <a:latin typeface="Trebuchet MS"/>
                <a:cs typeface="Trebuchet MS"/>
              </a:rPr>
              <a:t>guardala </a:t>
            </a:r>
            <a:r>
              <a:rPr sz="1800" spc="-110" dirty="0">
                <a:latin typeface="Trebuchet MS"/>
                <a:cs typeface="Trebuchet MS"/>
              </a:rPr>
              <a:t>senza </a:t>
            </a:r>
            <a:r>
              <a:rPr sz="1800" spc="-10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paura”</a:t>
            </a:r>
            <a:endParaRPr sz="1800">
              <a:latin typeface="Trebuchet MS"/>
              <a:cs typeface="Trebuchet MS"/>
            </a:endParaRPr>
          </a:p>
          <a:p>
            <a:pPr marL="12700" marR="5715" algn="just">
              <a:lnSpc>
                <a:spcPct val="120000"/>
              </a:lnSpc>
            </a:pPr>
            <a:r>
              <a:rPr sz="1800" b="1" spc="-190" dirty="0">
                <a:latin typeface="Verdana"/>
                <a:cs typeface="Verdana"/>
              </a:rPr>
              <a:t>Paziente:</a:t>
            </a:r>
            <a:r>
              <a:rPr sz="1800" b="1" spc="-185" dirty="0">
                <a:latin typeface="Verdana"/>
                <a:cs typeface="Verdana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“Papà</a:t>
            </a:r>
            <a:r>
              <a:rPr sz="1800" spc="-15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si</a:t>
            </a:r>
            <a:r>
              <a:rPr sz="1800" spc="-8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sta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arrabbiando, sta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dicendo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-100" dirty="0">
                <a:latin typeface="Trebuchet MS"/>
                <a:cs typeface="Trebuchet MS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sono </a:t>
            </a:r>
            <a:r>
              <a:rPr sz="1800" spc="-110" dirty="0">
                <a:latin typeface="Trebuchet MS"/>
                <a:cs typeface="Trebuchet MS"/>
              </a:rPr>
              <a:t>tutte</a:t>
            </a:r>
            <a:r>
              <a:rPr sz="1800" spc="-105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cazzate, </a:t>
            </a:r>
            <a:r>
              <a:rPr sz="1800" spc="-110" dirty="0">
                <a:latin typeface="Trebuchet MS"/>
                <a:cs typeface="Trebuchet MS"/>
              </a:rPr>
              <a:t>tutte</a:t>
            </a:r>
            <a:r>
              <a:rPr sz="1800" spc="-10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cazzate</a:t>
            </a:r>
            <a:r>
              <a:rPr sz="1800" spc="-13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da </a:t>
            </a:r>
            <a:r>
              <a:rPr sz="1800" spc="-14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psicologi.</a:t>
            </a:r>
            <a:r>
              <a:rPr sz="1800" spc="204" dirty="0">
                <a:latin typeface="Trebuchet MS"/>
                <a:cs typeface="Trebuchet MS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Dice</a:t>
            </a:r>
            <a:r>
              <a:rPr sz="1800" spc="38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lui..,</a:t>
            </a:r>
            <a:r>
              <a:rPr sz="1800" spc="-14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quando</a:t>
            </a:r>
            <a:r>
              <a:rPr sz="1800" spc="-7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era</a:t>
            </a:r>
            <a:r>
              <a:rPr sz="1800" spc="-7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piccolo,</a:t>
            </a:r>
            <a:r>
              <a:rPr sz="1800" spc="20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c’era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sua</a:t>
            </a:r>
            <a:r>
              <a:rPr sz="1800" spc="-6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papà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-5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gli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ha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buttato</a:t>
            </a:r>
            <a:r>
              <a:rPr sz="1800" spc="-6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via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tutti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endParaRPr sz="1800">
              <a:latin typeface="Trebuchet MS"/>
              <a:cs typeface="Trebuchet MS"/>
            </a:endParaRPr>
          </a:p>
          <a:p>
            <a:pPr marL="12700" marR="5715" algn="just">
              <a:lnSpc>
                <a:spcPct val="115599"/>
              </a:lnSpc>
              <a:spcBef>
                <a:spcPts val="120"/>
              </a:spcBef>
            </a:pPr>
            <a:r>
              <a:rPr sz="1800" spc="-100" dirty="0">
                <a:latin typeface="Trebuchet MS"/>
                <a:cs typeface="Trebuchet MS"/>
              </a:rPr>
              <a:t>giocattoli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114" dirty="0">
                <a:latin typeface="Trebuchet MS"/>
                <a:cs typeface="Trebuchet MS"/>
              </a:rPr>
              <a:t>lui </a:t>
            </a:r>
            <a:r>
              <a:rPr sz="1800" spc="-135" dirty="0">
                <a:latin typeface="Trebuchet MS"/>
                <a:cs typeface="Trebuchet MS"/>
              </a:rPr>
              <a:t>ha</a:t>
            </a:r>
            <a:r>
              <a:rPr sz="1800" spc="-13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imparato </a:t>
            </a:r>
            <a:r>
              <a:rPr sz="1800" spc="-140" dirty="0">
                <a:latin typeface="Trebuchet MS"/>
                <a:cs typeface="Trebuchet MS"/>
              </a:rPr>
              <a:t>ad</a:t>
            </a:r>
            <a:r>
              <a:rPr sz="1800" spc="26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essere </a:t>
            </a:r>
            <a:r>
              <a:rPr sz="1800" spc="-85" dirty="0">
                <a:latin typeface="Trebuchet MS"/>
                <a:cs typeface="Trebuchet MS"/>
              </a:rPr>
              <a:t>forte </a:t>
            </a:r>
            <a:r>
              <a:rPr sz="1800" spc="-105" dirty="0">
                <a:latin typeface="Trebuchet MS"/>
                <a:cs typeface="Trebuchet MS"/>
              </a:rPr>
              <a:t>così, </a:t>
            </a:r>
            <a:r>
              <a:rPr sz="1800" spc="-114" dirty="0">
                <a:latin typeface="Trebuchet MS"/>
                <a:cs typeface="Trebuchet MS"/>
              </a:rPr>
              <a:t>lui sta facendo </a:t>
            </a:r>
            <a:r>
              <a:rPr sz="1800" spc="-55" dirty="0">
                <a:latin typeface="Trebuchet MS"/>
                <a:cs typeface="Trebuchet MS"/>
              </a:rPr>
              <a:t>lo </a:t>
            </a:r>
            <a:r>
              <a:rPr sz="1800" spc="-60" dirty="0">
                <a:latin typeface="Trebuchet MS"/>
                <a:cs typeface="Trebuchet MS"/>
              </a:rPr>
              <a:t>stesso con </a:t>
            </a:r>
            <a:r>
              <a:rPr sz="1800" spc="-155" dirty="0">
                <a:latin typeface="Trebuchet MS"/>
                <a:cs typeface="Trebuchet MS"/>
              </a:rPr>
              <a:t>me, </a:t>
            </a:r>
            <a:r>
              <a:rPr sz="1800" spc="-135" dirty="0">
                <a:latin typeface="Trebuchet MS"/>
                <a:cs typeface="Trebuchet MS"/>
              </a:rPr>
              <a:t>dice, </a:t>
            </a:r>
            <a:r>
              <a:rPr sz="1800" spc="-95" dirty="0">
                <a:latin typeface="Trebuchet MS"/>
                <a:cs typeface="Trebuchet MS"/>
              </a:rPr>
              <a:t>perché </a:t>
            </a:r>
            <a:r>
              <a:rPr sz="1800" spc="-9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mi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vuole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bene”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8292" y="548131"/>
            <a:ext cx="8866505" cy="52959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20400"/>
              </a:lnSpc>
              <a:spcBef>
                <a:spcPts val="90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140" dirty="0">
                <a:latin typeface="Verdana"/>
                <a:cs typeface="Verdana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“Giuliano</a:t>
            </a:r>
            <a:r>
              <a:rPr sz="1800" spc="21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mi</a:t>
            </a:r>
            <a:r>
              <a:rPr sz="1800" spc="22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dispiace</a:t>
            </a:r>
            <a:r>
              <a:rPr sz="1800" spc="215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molto</a:t>
            </a:r>
            <a:r>
              <a:rPr sz="1800" spc="210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per</a:t>
            </a:r>
            <a:r>
              <a:rPr sz="1800" spc="21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quello</a:t>
            </a:r>
            <a:r>
              <a:rPr sz="1800" spc="21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21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le</a:t>
            </a:r>
            <a:r>
              <a:rPr sz="1800" spc="21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21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successo,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però</a:t>
            </a:r>
            <a:r>
              <a:rPr sz="1800" spc="21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</a:t>
            </a:r>
            <a:r>
              <a:rPr sz="1800" spc="215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credo</a:t>
            </a:r>
            <a:r>
              <a:rPr sz="1800" spc="21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questa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cosa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l’abbia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60" dirty="0">
                <a:latin typeface="Trebuchet MS"/>
                <a:cs typeface="Trebuchet MS"/>
              </a:rPr>
              <a:t>aiutata,</a:t>
            </a:r>
            <a:r>
              <a:rPr sz="1800" spc="-180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l’ha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aiutata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imparare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fare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meno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delle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cose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importanti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della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60" dirty="0">
                <a:latin typeface="Trebuchet MS"/>
                <a:cs typeface="Trebuchet MS"/>
              </a:rPr>
              <a:t>vita,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l’ha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aiutata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ad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imparare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sentire,</a:t>
            </a:r>
            <a:r>
              <a:rPr sz="1800" spc="-80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l’ha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aiutata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diventare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aggressivo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nei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confronti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della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vita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perché </a:t>
            </a:r>
            <a:r>
              <a:rPr sz="1800" spc="-135" dirty="0">
                <a:latin typeface="Trebuchet MS"/>
                <a:cs typeface="Trebuchet MS"/>
              </a:rPr>
              <a:t>ha</a:t>
            </a:r>
            <a:r>
              <a:rPr sz="1800" spc="-13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troppa </a:t>
            </a:r>
            <a:r>
              <a:rPr sz="1800" spc="-110" dirty="0">
                <a:latin typeface="Trebuchet MS"/>
                <a:cs typeface="Trebuchet MS"/>
              </a:rPr>
              <a:t>paura di</a:t>
            </a:r>
            <a:r>
              <a:rPr sz="1800" spc="-10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essere </a:t>
            </a:r>
            <a:r>
              <a:rPr sz="1800" spc="-55" dirty="0">
                <a:latin typeface="Trebuchet MS"/>
                <a:cs typeface="Trebuchet MS"/>
              </a:rPr>
              <a:t>sottomesso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14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sentirsi </a:t>
            </a:r>
            <a:r>
              <a:rPr sz="1800" spc="-130" dirty="0">
                <a:latin typeface="Trebuchet MS"/>
                <a:cs typeface="Trebuchet MS"/>
              </a:rPr>
              <a:t>inadeguato, </a:t>
            </a:r>
            <a:r>
              <a:rPr sz="1800" spc="-85" dirty="0">
                <a:latin typeface="Trebuchet MS"/>
                <a:cs typeface="Trebuchet MS"/>
              </a:rPr>
              <a:t>come </a:t>
            </a:r>
            <a:r>
              <a:rPr sz="1800" spc="-155" dirty="0">
                <a:latin typeface="Trebuchet MS"/>
                <a:cs typeface="Trebuchet MS"/>
              </a:rPr>
              <a:t>la</a:t>
            </a:r>
            <a:r>
              <a:rPr sz="1800" spc="-150" dirty="0">
                <a:latin typeface="Trebuchet MS"/>
                <a:cs typeface="Trebuchet MS"/>
              </a:rPr>
              <a:t> </a:t>
            </a:r>
            <a:r>
              <a:rPr sz="1800" spc="-160" dirty="0">
                <a:latin typeface="Trebuchet MS"/>
                <a:cs typeface="Trebuchet MS"/>
              </a:rPr>
              <a:t>faceva</a:t>
            </a:r>
            <a:r>
              <a:rPr sz="1800" spc="-15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sentire </a:t>
            </a:r>
            <a:r>
              <a:rPr sz="1800" spc="-35" dirty="0">
                <a:latin typeface="Trebuchet MS"/>
                <a:cs typeface="Trebuchet MS"/>
              </a:rPr>
              <a:t>suo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padre,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ma</a:t>
            </a:r>
            <a:r>
              <a:rPr sz="1800" spc="-50" dirty="0">
                <a:latin typeface="Trebuchet MS"/>
                <a:cs typeface="Trebuchet MS"/>
              </a:rPr>
              <a:t> non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questo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l’atteggiamento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cui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ha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bisogno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Marco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per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crescere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sereno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felice” </a:t>
            </a:r>
            <a:r>
              <a:rPr sz="1800" spc="-140" dirty="0">
                <a:latin typeface="Trebuchet MS"/>
                <a:cs typeface="Trebuchet MS"/>
              </a:rPr>
              <a:t> </a:t>
            </a:r>
            <a:r>
              <a:rPr sz="1800" b="1" spc="-190" dirty="0">
                <a:latin typeface="Verdana"/>
                <a:cs typeface="Verdana"/>
              </a:rPr>
              <a:t>Paziente:</a:t>
            </a:r>
            <a:r>
              <a:rPr sz="1800" b="1" spc="-95" dirty="0">
                <a:latin typeface="Verdana"/>
                <a:cs typeface="Verdana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“Marco,</a:t>
            </a:r>
            <a:r>
              <a:rPr sz="1800" spc="-190" dirty="0">
                <a:latin typeface="Trebuchet MS"/>
                <a:cs typeface="Trebuchet MS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Marco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mio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figlio,</a:t>
            </a:r>
            <a:r>
              <a:rPr sz="1800" spc="-19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mio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figlio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decido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io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quello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va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bene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no!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Adesso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io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vado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là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vedere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cosa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ha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fatto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perché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sicuramente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ha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combinato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una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delle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sue!”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“</a:t>
            </a:r>
            <a:r>
              <a:rPr sz="1800" spc="-25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d</a:t>
            </a:r>
            <a:r>
              <a:rPr sz="1800" spc="-105" dirty="0">
                <a:latin typeface="Trebuchet MS"/>
                <a:cs typeface="Trebuchet MS"/>
              </a:rPr>
              <a:t>e</a:t>
            </a:r>
            <a:r>
              <a:rPr sz="1800" spc="-25" dirty="0">
                <a:latin typeface="Trebuchet MS"/>
                <a:cs typeface="Trebuchet MS"/>
              </a:rPr>
              <a:t>ss</a:t>
            </a:r>
            <a:r>
              <a:rPr sz="1800" spc="-20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</a:t>
            </a:r>
            <a:r>
              <a:rPr sz="1800" spc="-75" dirty="0">
                <a:latin typeface="Trebuchet MS"/>
                <a:cs typeface="Trebuchet MS"/>
              </a:rPr>
              <a:t>t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60" dirty="0">
                <a:latin typeface="Trebuchet MS"/>
                <a:cs typeface="Trebuchet MS"/>
              </a:rPr>
              <a:t>f</a:t>
            </a:r>
            <a:r>
              <a:rPr sz="1800" spc="-200" dirty="0">
                <a:latin typeface="Trebuchet MS"/>
                <a:cs typeface="Trebuchet MS"/>
              </a:rPr>
              <a:t>e</a:t>
            </a:r>
            <a:r>
              <a:rPr sz="1800" spc="10" dirty="0">
                <a:latin typeface="Trebuchet MS"/>
                <a:cs typeface="Trebuchet MS"/>
              </a:rPr>
              <a:t>r</a:t>
            </a:r>
            <a:r>
              <a:rPr sz="1800" spc="-110" dirty="0">
                <a:latin typeface="Trebuchet MS"/>
                <a:cs typeface="Trebuchet MS"/>
              </a:rPr>
              <a:t>m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qu</a:t>
            </a:r>
            <a:r>
              <a:rPr sz="1800" spc="-60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!”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270" dirty="0">
                <a:latin typeface="Trebuchet MS"/>
                <a:cs typeface="Trebuchet MS"/>
              </a:rPr>
              <a:t>Q</a:t>
            </a:r>
            <a:r>
              <a:rPr sz="1800" spc="-105" dirty="0">
                <a:latin typeface="Trebuchet MS"/>
                <a:cs typeface="Trebuchet MS"/>
              </a:rPr>
              <a:t>ui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c</a:t>
            </a:r>
            <a:r>
              <a:rPr sz="1800" spc="-155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75" dirty="0">
                <a:latin typeface="Trebuchet MS"/>
                <a:cs typeface="Trebuchet MS"/>
              </a:rPr>
              <a:t>m</a:t>
            </a:r>
            <a:r>
              <a:rPr sz="1800" spc="-55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f</a:t>
            </a:r>
            <a:r>
              <a:rPr sz="1800" spc="-245" dirty="0">
                <a:latin typeface="Trebuchet MS"/>
                <a:cs typeface="Trebuchet MS"/>
              </a:rPr>
              <a:t>a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que</a:t>
            </a:r>
            <a:r>
              <a:rPr sz="1800" spc="-135" dirty="0">
                <a:latin typeface="Trebuchet MS"/>
                <a:cs typeface="Trebuchet MS"/>
              </a:rPr>
              <a:t>ll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d</a:t>
            </a:r>
            <a:r>
              <a:rPr sz="1800" spc="-65" dirty="0">
                <a:latin typeface="Trebuchet MS"/>
                <a:cs typeface="Trebuchet MS"/>
              </a:rPr>
              <a:t>i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i</a:t>
            </a:r>
            <a:r>
              <a:rPr sz="1800" spc="-70" dirty="0">
                <a:latin typeface="Trebuchet MS"/>
                <a:cs typeface="Trebuchet MS"/>
              </a:rPr>
              <a:t>o</a:t>
            </a:r>
            <a:r>
              <a:rPr sz="1800" spc="-175" dirty="0">
                <a:latin typeface="Trebuchet MS"/>
                <a:cs typeface="Trebuchet MS"/>
              </a:rPr>
              <a:t>!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“No</a:t>
            </a:r>
            <a:r>
              <a:rPr sz="1800" spc="-20" dirty="0">
                <a:latin typeface="Trebuchet MS"/>
                <a:cs typeface="Trebuchet MS"/>
              </a:rPr>
              <a:t>!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43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“No</a:t>
            </a:r>
            <a:r>
              <a:rPr sz="1800" spc="5" dirty="0">
                <a:latin typeface="Trebuchet MS"/>
                <a:cs typeface="Trebuchet MS"/>
              </a:rPr>
              <a:t>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f</a:t>
            </a:r>
            <a:r>
              <a:rPr sz="1800" spc="-245" dirty="0">
                <a:latin typeface="Trebuchet MS"/>
                <a:cs typeface="Trebuchet MS"/>
              </a:rPr>
              <a:t>a</a:t>
            </a:r>
            <a:r>
              <a:rPr sz="1800" spc="-110" dirty="0">
                <a:latin typeface="Trebuchet MS"/>
                <a:cs typeface="Trebuchet MS"/>
              </a:rPr>
              <a:t>cc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f</a:t>
            </a:r>
            <a:r>
              <a:rPr sz="1800" spc="-245" dirty="0">
                <a:latin typeface="Trebuchet MS"/>
                <a:cs typeface="Trebuchet MS"/>
              </a:rPr>
              <a:t>a</a:t>
            </a:r>
            <a:r>
              <a:rPr sz="1800" spc="-30" dirty="0">
                <a:latin typeface="Trebuchet MS"/>
                <a:cs typeface="Trebuchet MS"/>
              </a:rPr>
              <a:t>r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n</a:t>
            </a:r>
            <a:r>
              <a:rPr sz="1800" spc="-65" dirty="0">
                <a:latin typeface="Trebuchet MS"/>
                <a:cs typeface="Trebuchet MS"/>
              </a:rPr>
              <a:t>i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nt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80" dirty="0">
                <a:latin typeface="Trebuchet MS"/>
                <a:cs typeface="Trebuchet MS"/>
              </a:rPr>
              <a:t>!”</a:t>
            </a:r>
            <a:endParaRPr sz="1800">
              <a:latin typeface="Trebuchet MS"/>
              <a:cs typeface="Trebuchet MS"/>
            </a:endParaRPr>
          </a:p>
          <a:p>
            <a:pPr marL="12700" marR="25400" algn="just">
              <a:lnSpc>
                <a:spcPct val="118900"/>
              </a:lnSpc>
              <a:spcBef>
                <a:spcPts val="50"/>
              </a:spcBef>
            </a:pPr>
            <a:r>
              <a:rPr sz="1800" b="1" spc="-204" dirty="0">
                <a:latin typeface="Verdana"/>
                <a:cs typeface="Verdana"/>
              </a:rPr>
              <a:t>Terapeuta: </a:t>
            </a:r>
            <a:r>
              <a:rPr sz="1800" spc="-25" dirty="0">
                <a:latin typeface="Trebuchet MS"/>
                <a:cs typeface="Trebuchet MS"/>
              </a:rPr>
              <a:t>“No! </a:t>
            </a:r>
            <a:r>
              <a:rPr sz="1800" spc="30" dirty="0">
                <a:latin typeface="Trebuchet MS"/>
                <a:cs typeface="Trebuchet MS"/>
              </a:rPr>
              <a:t>No! </a:t>
            </a:r>
            <a:r>
              <a:rPr sz="1800" spc="135" dirty="0">
                <a:latin typeface="Trebuchet MS"/>
                <a:cs typeface="Trebuchet MS"/>
              </a:rPr>
              <a:t>No </a:t>
            </a:r>
            <a:r>
              <a:rPr sz="1800" spc="-80" dirty="0">
                <a:latin typeface="Trebuchet MS"/>
                <a:cs typeface="Trebuchet MS"/>
              </a:rPr>
              <a:t>adesso </a:t>
            </a:r>
            <a:r>
              <a:rPr sz="1800" spc="-125" dirty="0">
                <a:latin typeface="Trebuchet MS"/>
                <a:cs typeface="Trebuchet MS"/>
              </a:rPr>
              <a:t>lei </a:t>
            </a:r>
            <a:r>
              <a:rPr sz="1800" spc="-50" dirty="0">
                <a:latin typeface="Trebuchet MS"/>
                <a:cs typeface="Trebuchet MS"/>
              </a:rPr>
              <a:t>non </a:t>
            </a:r>
            <a:r>
              <a:rPr sz="1800" spc="-140" dirty="0">
                <a:latin typeface="Trebuchet MS"/>
                <a:cs typeface="Trebuchet MS"/>
              </a:rPr>
              <a:t>va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95" dirty="0">
                <a:latin typeface="Trebuchet MS"/>
                <a:cs typeface="Trebuchet MS"/>
              </a:rPr>
              <a:t>là, </a:t>
            </a:r>
            <a:r>
              <a:rPr sz="1800" spc="-95" dirty="0">
                <a:latin typeface="Trebuchet MS"/>
                <a:cs typeface="Trebuchet MS"/>
              </a:rPr>
              <a:t>perché </a:t>
            </a:r>
            <a:r>
              <a:rPr sz="1800" spc="-85" dirty="0">
                <a:latin typeface="Trebuchet MS"/>
                <a:cs typeface="Trebuchet MS"/>
              </a:rPr>
              <a:t>se </a:t>
            </a:r>
            <a:r>
              <a:rPr sz="1800" spc="-140" dirty="0">
                <a:latin typeface="Trebuchet MS"/>
                <a:cs typeface="Trebuchet MS"/>
              </a:rPr>
              <a:t>va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55" dirty="0">
                <a:latin typeface="Trebuchet MS"/>
                <a:cs typeface="Trebuchet MS"/>
              </a:rPr>
              <a:t>la </a:t>
            </a:r>
            <a:r>
              <a:rPr sz="1800" spc="-70" dirty="0">
                <a:latin typeface="Trebuchet MS"/>
                <a:cs typeface="Trebuchet MS"/>
              </a:rPr>
              <a:t>per </a:t>
            </a:r>
            <a:r>
              <a:rPr sz="1800" spc="-110" dirty="0">
                <a:latin typeface="Trebuchet MS"/>
                <a:cs typeface="Trebuchet MS"/>
              </a:rPr>
              <a:t>picchiare </a:t>
            </a:r>
            <a:r>
              <a:rPr sz="1800" spc="-35" dirty="0">
                <a:latin typeface="Trebuchet MS"/>
                <a:cs typeface="Trebuchet MS"/>
              </a:rPr>
              <a:t>suo </a:t>
            </a:r>
            <a:r>
              <a:rPr sz="1800" spc="-150" dirty="0">
                <a:latin typeface="Trebuchet MS"/>
                <a:cs typeface="Trebuchet MS"/>
              </a:rPr>
              <a:t>figlio, </a:t>
            </a:r>
            <a:r>
              <a:rPr sz="1800" spc="-45" dirty="0">
                <a:latin typeface="Trebuchet MS"/>
                <a:cs typeface="Trebuchet MS"/>
              </a:rPr>
              <a:t>io 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sono </a:t>
            </a:r>
            <a:r>
              <a:rPr sz="1800" spc="-105" dirty="0">
                <a:latin typeface="Trebuchet MS"/>
                <a:cs typeface="Trebuchet MS"/>
              </a:rPr>
              <a:t>qui </a:t>
            </a:r>
            <a:r>
              <a:rPr sz="1800" spc="-70" dirty="0">
                <a:latin typeface="Trebuchet MS"/>
                <a:cs typeface="Trebuchet MS"/>
              </a:rPr>
              <a:t>per </a:t>
            </a:r>
            <a:r>
              <a:rPr sz="1800" spc="-100" dirty="0">
                <a:latin typeface="Trebuchet MS"/>
                <a:cs typeface="Trebuchet MS"/>
              </a:rPr>
              <a:t>impedirglielo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14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adesso </a:t>
            </a:r>
            <a:r>
              <a:rPr sz="1800" spc="-100" dirty="0">
                <a:latin typeface="Trebuchet MS"/>
                <a:cs typeface="Trebuchet MS"/>
              </a:rPr>
              <a:t>chiamo </a:t>
            </a:r>
            <a:r>
              <a:rPr sz="1800" spc="-155" dirty="0">
                <a:latin typeface="Trebuchet MS"/>
                <a:cs typeface="Trebuchet MS"/>
              </a:rPr>
              <a:t>la</a:t>
            </a:r>
            <a:r>
              <a:rPr sz="1800" spc="-15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polizia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14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114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servizi </a:t>
            </a:r>
            <a:r>
              <a:rPr sz="1800" spc="-120" dirty="0">
                <a:latin typeface="Trebuchet MS"/>
                <a:cs typeface="Trebuchet MS"/>
              </a:rPr>
              <a:t>sociali, </a:t>
            </a:r>
            <a:r>
              <a:rPr sz="1800" spc="-85" dirty="0">
                <a:latin typeface="Trebuchet MS"/>
                <a:cs typeface="Trebuchet MS"/>
              </a:rPr>
              <a:t>se </a:t>
            </a:r>
            <a:r>
              <a:rPr sz="1800" spc="-125" dirty="0">
                <a:latin typeface="Trebuchet MS"/>
                <a:cs typeface="Trebuchet MS"/>
              </a:rPr>
              <a:t>lei</a:t>
            </a:r>
            <a:r>
              <a:rPr sz="1800" spc="-12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va</a:t>
            </a:r>
            <a:r>
              <a:rPr sz="1800" spc="-13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55" dirty="0">
                <a:latin typeface="Trebuchet MS"/>
                <a:cs typeface="Trebuchet MS"/>
              </a:rPr>
              <a:t>la</a:t>
            </a:r>
            <a:r>
              <a:rPr sz="1800" spc="-150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per </a:t>
            </a:r>
            <a:r>
              <a:rPr sz="1800" spc="-6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picchiarlo, </a:t>
            </a:r>
            <a:r>
              <a:rPr sz="1800" spc="-45" dirty="0">
                <a:latin typeface="Trebuchet MS"/>
                <a:cs typeface="Trebuchet MS"/>
              </a:rPr>
              <a:t>io </a:t>
            </a:r>
            <a:r>
              <a:rPr sz="1800" spc="-105" dirty="0">
                <a:latin typeface="Trebuchet MS"/>
                <a:cs typeface="Trebuchet MS"/>
              </a:rPr>
              <a:t>glielo </a:t>
            </a:r>
            <a:r>
              <a:rPr sz="1800" spc="-90" dirty="0">
                <a:latin typeface="Trebuchet MS"/>
                <a:cs typeface="Trebuchet MS"/>
              </a:rPr>
              <a:t>impedirò! </a:t>
            </a:r>
            <a:r>
              <a:rPr sz="1800" spc="-25" dirty="0">
                <a:latin typeface="Trebuchet MS"/>
                <a:cs typeface="Trebuchet MS"/>
              </a:rPr>
              <a:t>Sono </a:t>
            </a:r>
            <a:r>
              <a:rPr sz="1800" spc="-110" dirty="0">
                <a:latin typeface="Trebuchet MS"/>
                <a:cs typeface="Trebuchet MS"/>
              </a:rPr>
              <a:t>veramente </a:t>
            </a:r>
            <a:r>
              <a:rPr sz="1800" spc="-65" dirty="0">
                <a:latin typeface="Trebuchet MS"/>
                <a:cs typeface="Trebuchet MS"/>
              </a:rPr>
              <a:t>molto </a:t>
            </a:r>
            <a:r>
              <a:rPr sz="1800" spc="-85" dirty="0">
                <a:latin typeface="Trebuchet MS"/>
                <a:cs typeface="Trebuchet MS"/>
              </a:rPr>
              <a:t>turbato </a:t>
            </a:r>
            <a:r>
              <a:rPr sz="1800" spc="-70" dirty="0">
                <a:latin typeface="Trebuchet MS"/>
                <a:cs typeface="Trebuchet MS"/>
              </a:rPr>
              <a:t>per </a:t>
            </a:r>
            <a:r>
              <a:rPr sz="1800" spc="-95" dirty="0">
                <a:latin typeface="Trebuchet MS"/>
                <a:cs typeface="Trebuchet MS"/>
              </a:rPr>
              <a:t>quello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25" dirty="0">
                <a:latin typeface="Trebuchet MS"/>
                <a:cs typeface="Trebuchet MS"/>
              </a:rPr>
              <a:t>lei </a:t>
            </a:r>
            <a:r>
              <a:rPr sz="1800" spc="-114" dirty="0">
                <a:latin typeface="Trebuchet MS"/>
                <a:cs typeface="Trebuchet MS"/>
              </a:rPr>
              <a:t>mi sta </a:t>
            </a:r>
            <a:r>
              <a:rPr sz="1800" spc="-85" dirty="0">
                <a:latin typeface="Trebuchet MS"/>
                <a:cs typeface="Trebuchet MS"/>
              </a:rPr>
              <a:t>dicendo </a:t>
            </a:r>
            <a:r>
              <a:rPr sz="1800" spc="-8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Giuliano”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43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“</a:t>
            </a:r>
            <a:r>
              <a:rPr sz="1800" spc="-25" dirty="0">
                <a:latin typeface="Trebuchet MS"/>
                <a:cs typeface="Trebuchet MS"/>
              </a:rPr>
              <a:t>H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50" dirty="0">
                <a:latin typeface="Trebuchet MS"/>
                <a:cs typeface="Trebuchet MS"/>
              </a:rPr>
              <a:t>a</a:t>
            </a:r>
            <a:r>
              <a:rPr sz="1800" spc="-45" dirty="0">
                <a:latin typeface="Trebuchet MS"/>
                <a:cs typeface="Trebuchet MS"/>
              </a:rPr>
              <a:t>u</a:t>
            </a:r>
            <a:r>
              <a:rPr sz="1800" spc="-35" dirty="0">
                <a:latin typeface="Trebuchet MS"/>
                <a:cs typeface="Trebuchet MS"/>
              </a:rPr>
              <a:t>r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75" dirty="0">
                <a:latin typeface="Trebuchet MS"/>
                <a:cs typeface="Trebuchet MS"/>
              </a:rPr>
              <a:t>!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80" dirty="0">
                <a:latin typeface="Trebuchet MS"/>
                <a:cs typeface="Trebuchet MS"/>
              </a:rPr>
              <a:t>Ho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50" dirty="0">
                <a:latin typeface="Trebuchet MS"/>
                <a:cs typeface="Trebuchet MS"/>
              </a:rPr>
              <a:t>a</a:t>
            </a:r>
            <a:r>
              <a:rPr sz="1800" spc="-45" dirty="0">
                <a:latin typeface="Trebuchet MS"/>
                <a:cs typeface="Trebuchet MS"/>
              </a:rPr>
              <a:t>u</a:t>
            </a:r>
            <a:r>
              <a:rPr sz="1800" spc="-35" dirty="0">
                <a:latin typeface="Trebuchet MS"/>
                <a:cs typeface="Trebuchet MS"/>
              </a:rPr>
              <a:t>r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80" dirty="0">
                <a:latin typeface="Trebuchet MS"/>
                <a:cs typeface="Trebuchet MS"/>
              </a:rPr>
              <a:t>!”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8599" y="606043"/>
            <a:ext cx="8575675" cy="496316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algn="just">
              <a:lnSpc>
                <a:spcPct val="120600"/>
              </a:lnSpc>
              <a:spcBef>
                <a:spcPts val="85"/>
              </a:spcBef>
            </a:pPr>
            <a:r>
              <a:rPr sz="1800" b="1" spc="-204" dirty="0">
                <a:latin typeface="Verdana"/>
                <a:cs typeface="Verdana"/>
              </a:rPr>
              <a:t>Terapeuta: </a:t>
            </a:r>
            <a:r>
              <a:rPr sz="1800" spc="-110" dirty="0">
                <a:latin typeface="Trebuchet MS"/>
                <a:cs typeface="Trebuchet MS"/>
              </a:rPr>
              <a:t>“Tranquillo </a:t>
            </a:r>
            <a:r>
              <a:rPr sz="1800" spc="-40" dirty="0">
                <a:latin typeface="Trebuchet MS"/>
                <a:cs typeface="Trebuchet MS"/>
              </a:rPr>
              <a:t>Marco </a:t>
            </a:r>
            <a:r>
              <a:rPr sz="1800" spc="-114" dirty="0">
                <a:latin typeface="Trebuchet MS"/>
                <a:cs typeface="Trebuchet MS"/>
              </a:rPr>
              <a:t>ci </a:t>
            </a:r>
            <a:r>
              <a:rPr sz="1800" spc="-25" dirty="0">
                <a:latin typeface="Trebuchet MS"/>
                <a:cs typeface="Trebuchet MS"/>
              </a:rPr>
              <a:t>sono </a:t>
            </a:r>
            <a:r>
              <a:rPr sz="1800" spc="-125" dirty="0">
                <a:latin typeface="Trebuchet MS"/>
                <a:cs typeface="Trebuchet MS"/>
              </a:rPr>
              <a:t>qua </a:t>
            </a:r>
            <a:r>
              <a:rPr sz="1800" spc="-140" dirty="0">
                <a:latin typeface="Trebuchet MS"/>
                <a:cs typeface="Trebuchet MS"/>
              </a:rPr>
              <a:t>io, </a:t>
            </a:r>
            <a:r>
              <a:rPr sz="1800" spc="-30" dirty="0">
                <a:latin typeface="Trebuchet MS"/>
                <a:cs typeface="Trebuchet MS"/>
              </a:rPr>
              <a:t>ho </a:t>
            </a:r>
            <a:r>
              <a:rPr sz="1800" spc="-125" dirty="0">
                <a:latin typeface="Trebuchet MS"/>
                <a:cs typeface="Trebuchet MS"/>
              </a:rPr>
              <a:t>fatto </a:t>
            </a:r>
            <a:r>
              <a:rPr sz="1800" spc="-114" dirty="0">
                <a:latin typeface="Trebuchet MS"/>
                <a:cs typeface="Trebuchet MS"/>
              </a:rPr>
              <a:t>dieci </a:t>
            </a:r>
            <a:r>
              <a:rPr sz="1800" spc="-120" dirty="0">
                <a:latin typeface="Trebuchet MS"/>
                <a:cs typeface="Trebuchet MS"/>
              </a:rPr>
              <a:t>anni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35" dirty="0">
                <a:latin typeface="Trebuchet MS"/>
                <a:cs typeface="Trebuchet MS"/>
              </a:rPr>
              <a:t>pugilato, </a:t>
            </a:r>
            <a:r>
              <a:rPr sz="1800" spc="-114" dirty="0">
                <a:latin typeface="Trebuchet MS"/>
                <a:cs typeface="Trebuchet MS"/>
              </a:rPr>
              <a:t>dieci </a:t>
            </a:r>
            <a:r>
              <a:rPr sz="1800" spc="-120" dirty="0">
                <a:latin typeface="Trebuchet MS"/>
                <a:cs typeface="Trebuchet MS"/>
              </a:rPr>
              <a:t>anni </a:t>
            </a:r>
            <a:r>
              <a:rPr sz="1800" spc="-114" dirty="0">
                <a:latin typeface="Trebuchet MS"/>
                <a:cs typeface="Trebuchet MS"/>
              </a:rPr>
              <a:t>di 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kickboxing, </a:t>
            </a:r>
            <a:r>
              <a:rPr sz="1800" spc="-105" dirty="0">
                <a:latin typeface="Trebuchet MS"/>
                <a:cs typeface="Trebuchet MS"/>
              </a:rPr>
              <a:t>cinque </a:t>
            </a:r>
            <a:r>
              <a:rPr sz="1800" spc="-120" dirty="0">
                <a:latin typeface="Trebuchet MS"/>
                <a:cs typeface="Trebuchet MS"/>
              </a:rPr>
              <a:t>anni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65" dirty="0">
                <a:latin typeface="Trebuchet MS"/>
                <a:cs typeface="Trebuchet MS"/>
              </a:rPr>
              <a:t>risse </a:t>
            </a:r>
            <a:r>
              <a:rPr sz="1800" spc="-140" dirty="0">
                <a:latin typeface="Trebuchet MS"/>
                <a:cs typeface="Trebuchet MS"/>
              </a:rPr>
              <a:t>da </a:t>
            </a:r>
            <a:r>
              <a:rPr sz="1800" spc="-105" dirty="0">
                <a:latin typeface="Trebuchet MS"/>
                <a:cs typeface="Trebuchet MS"/>
              </a:rPr>
              <a:t>strada </a:t>
            </a:r>
            <a:r>
              <a:rPr sz="1800" spc="-114" dirty="0">
                <a:latin typeface="Trebuchet MS"/>
                <a:cs typeface="Trebuchet MS"/>
              </a:rPr>
              <a:t>facendo </a:t>
            </a:r>
            <a:r>
              <a:rPr sz="1800" spc="-100" dirty="0">
                <a:latin typeface="Trebuchet MS"/>
                <a:cs typeface="Trebuchet MS"/>
              </a:rPr>
              <a:t>sicurezza </a:t>
            </a:r>
            <a:r>
              <a:rPr sz="1800" spc="-110" dirty="0">
                <a:latin typeface="Trebuchet MS"/>
                <a:cs typeface="Trebuchet MS"/>
              </a:rPr>
              <a:t>nei </a:t>
            </a:r>
            <a:r>
              <a:rPr sz="1800" spc="-135" dirty="0">
                <a:latin typeface="Trebuchet MS"/>
                <a:cs typeface="Trebuchet MS"/>
              </a:rPr>
              <a:t>locali.</a:t>
            </a:r>
            <a:r>
              <a:rPr sz="1800" spc="-130" dirty="0">
                <a:latin typeface="Trebuchet MS"/>
                <a:cs typeface="Trebuchet MS"/>
              </a:rPr>
              <a:t> </a:t>
            </a:r>
            <a:r>
              <a:rPr sz="1800" spc="60" dirty="0">
                <a:latin typeface="Trebuchet MS"/>
                <a:cs typeface="Trebuchet MS"/>
              </a:rPr>
              <a:t>Non </a:t>
            </a:r>
            <a:r>
              <a:rPr sz="1800" spc="-95" dirty="0">
                <a:latin typeface="Trebuchet MS"/>
                <a:cs typeface="Trebuchet MS"/>
              </a:rPr>
              <a:t>farò </a:t>
            </a:r>
            <a:r>
              <a:rPr sz="1800" spc="-140" dirty="0">
                <a:latin typeface="Trebuchet MS"/>
                <a:cs typeface="Trebuchet MS"/>
              </a:rPr>
              <a:t>male </a:t>
            </a:r>
            <a:r>
              <a:rPr sz="1800" spc="-180" dirty="0">
                <a:latin typeface="Trebuchet MS"/>
                <a:cs typeface="Trebuchet MS"/>
              </a:rPr>
              <a:t>a </a:t>
            </a:r>
            <a:r>
              <a:rPr sz="1800" spc="-60" dirty="0">
                <a:latin typeface="Trebuchet MS"/>
                <a:cs typeface="Trebuchet MS"/>
              </a:rPr>
              <a:t>tuo </a:t>
            </a:r>
            <a:r>
              <a:rPr sz="1800" spc="-5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padre,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ma</a:t>
            </a:r>
            <a:r>
              <a:rPr sz="1800" spc="-50" dirty="0">
                <a:latin typeface="Trebuchet MS"/>
                <a:cs typeface="Trebuchet MS"/>
              </a:rPr>
              <a:t> non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gli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permetterò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neanche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farti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male”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434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30" dirty="0">
                <a:latin typeface="Trebuchet MS"/>
                <a:cs typeface="Trebuchet MS"/>
              </a:rPr>
              <a:t>“</a:t>
            </a:r>
            <a:r>
              <a:rPr sz="1800" spc="5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k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430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“Stai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tranquillo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tesoro,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andrà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tutto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bene”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(rivolto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al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bambino).</a:t>
            </a:r>
            <a:endParaRPr sz="1800">
              <a:latin typeface="Trebuchet MS"/>
              <a:cs typeface="Trebuchet MS"/>
            </a:endParaRPr>
          </a:p>
          <a:p>
            <a:pPr marL="12700" marR="5080" algn="just">
              <a:lnSpc>
                <a:spcPct val="119800"/>
              </a:lnSpc>
              <a:spcBef>
                <a:spcPts val="30"/>
              </a:spcBef>
            </a:pPr>
            <a:r>
              <a:rPr sz="1800" spc="-95" dirty="0">
                <a:latin typeface="Trebuchet MS"/>
                <a:cs typeface="Trebuchet MS"/>
              </a:rPr>
              <a:t>(parlando </a:t>
            </a:r>
            <a:r>
              <a:rPr sz="1800" spc="-165" dirty="0">
                <a:latin typeface="Trebuchet MS"/>
                <a:cs typeface="Trebuchet MS"/>
              </a:rPr>
              <a:t>al </a:t>
            </a:r>
            <a:r>
              <a:rPr sz="1800" spc="-90" dirty="0">
                <a:latin typeface="Trebuchet MS"/>
                <a:cs typeface="Trebuchet MS"/>
              </a:rPr>
              <a:t>genitore) </a:t>
            </a:r>
            <a:r>
              <a:rPr sz="1800" spc="-70" dirty="0">
                <a:latin typeface="Trebuchet MS"/>
                <a:cs typeface="Trebuchet MS"/>
              </a:rPr>
              <a:t>“Io </a:t>
            </a:r>
            <a:r>
              <a:rPr sz="1800" spc="-25" dirty="0">
                <a:latin typeface="Trebuchet MS"/>
                <a:cs typeface="Trebuchet MS"/>
              </a:rPr>
              <a:t>sono </a:t>
            </a:r>
            <a:r>
              <a:rPr sz="1800" spc="-85" dirty="0">
                <a:latin typeface="Trebuchet MS"/>
                <a:cs typeface="Trebuchet MS"/>
              </a:rPr>
              <a:t>un </a:t>
            </a:r>
            <a:r>
              <a:rPr sz="1800" spc="-95" dirty="0">
                <a:latin typeface="Trebuchet MS"/>
                <a:cs typeface="Trebuchet MS"/>
              </a:rPr>
              <a:t>esperto, </a:t>
            </a:r>
            <a:r>
              <a:rPr sz="1800" spc="-45" dirty="0">
                <a:latin typeface="Trebuchet MS"/>
                <a:cs typeface="Trebuchet MS"/>
              </a:rPr>
              <a:t>io </a:t>
            </a:r>
            <a:r>
              <a:rPr sz="1800" spc="-114" dirty="0">
                <a:latin typeface="Trebuchet MS"/>
                <a:cs typeface="Trebuchet MS"/>
              </a:rPr>
              <a:t>mi </a:t>
            </a:r>
            <a:r>
              <a:rPr sz="1800" spc="-25" dirty="0">
                <a:latin typeface="Trebuchet MS"/>
                <a:cs typeface="Trebuchet MS"/>
              </a:rPr>
              <a:t>sono </a:t>
            </a:r>
            <a:r>
              <a:rPr sz="1800" spc="-65" dirty="0">
                <a:latin typeface="Trebuchet MS"/>
                <a:cs typeface="Trebuchet MS"/>
              </a:rPr>
              <a:t>rivolto </a:t>
            </a:r>
            <a:r>
              <a:rPr sz="1800" spc="-180" dirty="0">
                <a:latin typeface="Trebuchet MS"/>
                <a:cs typeface="Trebuchet MS"/>
              </a:rPr>
              <a:t>a </a:t>
            </a:r>
            <a:r>
              <a:rPr sz="1800" spc="-125" dirty="0">
                <a:latin typeface="Trebuchet MS"/>
                <a:cs typeface="Trebuchet MS"/>
              </a:rPr>
              <a:t>lei </a:t>
            </a:r>
            <a:r>
              <a:rPr sz="1800" spc="-60" dirty="0">
                <a:latin typeface="Trebuchet MS"/>
                <a:cs typeface="Trebuchet MS"/>
              </a:rPr>
              <a:t>con </a:t>
            </a:r>
            <a:r>
              <a:rPr sz="1800" spc="-90" dirty="0">
                <a:latin typeface="Trebuchet MS"/>
                <a:cs typeface="Trebuchet MS"/>
              </a:rPr>
              <a:t>comprensione, </a:t>
            </a:r>
            <a:r>
              <a:rPr sz="1800" spc="-110" dirty="0">
                <a:latin typeface="Trebuchet MS"/>
                <a:cs typeface="Trebuchet MS"/>
              </a:rPr>
              <a:t>senza </a:t>
            </a:r>
            <a:r>
              <a:rPr sz="1800" spc="-10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giudicarla, </a:t>
            </a:r>
            <a:r>
              <a:rPr sz="1800" spc="-90" dirty="0">
                <a:latin typeface="Trebuchet MS"/>
                <a:cs typeface="Trebuchet MS"/>
              </a:rPr>
              <a:t>cercando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20" dirty="0">
                <a:latin typeface="Trebuchet MS"/>
                <a:cs typeface="Trebuchet MS"/>
              </a:rPr>
              <a:t>capirla e </a:t>
            </a:r>
            <a:r>
              <a:rPr sz="1800" spc="-125" dirty="0">
                <a:latin typeface="Trebuchet MS"/>
                <a:cs typeface="Trebuchet MS"/>
              </a:rPr>
              <a:t>lei </a:t>
            </a:r>
            <a:r>
              <a:rPr sz="1800" spc="-85" dirty="0">
                <a:latin typeface="Trebuchet MS"/>
                <a:cs typeface="Trebuchet MS"/>
              </a:rPr>
              <a:t>si </a:t>
            </a:r>
            <a:r>
              <a:rPr sz="1800" spc="-90" dirty="0">
                <a:latin typeface="Trebuchet MS"/>
                <a:cs typeface="Trebuchet MS"/>
              </a:rPr>
              <a:t>rivolge </a:t>
            </a:r>
            <a:r>
              <a:rPr sz="1800" spc="-180" dirty="0">
                <a:latin typeface="Trebuchet MS"/>
                <a:cs typeface="Trebuchet MS"/>
              </a:rPr>
              <a:t>a </a:t>
            </a:r>
            <a:r>
              <a:rPr sz="1800" spc="-120" dirty="0">
                <a:latin typeface="Trebuchet MS"/>
                <a:cs typeface="Trebuchet MS"/>
              </a:rPr>
              <a:t>me </a:t>
            </a:r>
            <a:r>
              <a:rPr sz="1800" spc="-100" dirty="0">
                <a:latin typeface="Trebuchet MS"/>
                <a:cs typeface="Trebuchet MS"/>
              </a:rPr>
              <a:t>in </a:t>
            </a:r>
            <a:r>
              <a:rPr sz="1800" spc="-75" dirty="0">
                <a:latin typeface="Trebuchet MS"/>
                <a:cs typeface="Trebuchet MS"/>
              </a:rPr>
              <a:t>questo </a:t>
            </a:r>
            <a:r>
              <a:rPr sz="1800" spc="-70" dirty="0">
                <a:latin typeface="Trebuchet MS"/>
                <a:cs typeface="Trebuchet MS"/>
              </a:rPr>
              <a:t>modo! </a:t>
            </a:r>
            <a:r>
              <a:rPr sz="1800" spc="-25" dirty="0">
                <a:latin typeface="Trebuchet MS"/>
                <a:cs typeface="Trebuchet MS"/>
              </a:rPr>
              <a:t>Sono </a:t>
            </a:r>
            <a:r>
              <a:rPr sz="1800" spc="-110" dirty="0">
                <a:latin typeface="Trebuchet MS"/>
                <a:cs typeface="Trebuchet MS"/>
              </a:rPr>
              <a:t>veramente </a:t>
            </a:r>
            <a:r>
              <a:rPr sz="1800" spc="-65" dirty="0">
                <a:latin typeface="Trebuchet MS"/>
                <a:cs typeface="Trebuchet MS"/>
              </a:rPr>
              <a:t>molto </a:t>
            </a:r>
            <a:r>
              <a:rPr sz="1800" spc="-6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turbato, </a:t>
            </a:r>
            <a:r>
              <a:rPr sz="1800" spc="-95" dirty="0">
                <a:latin typeface="Trebuchet MS"/>
                <a:cs typeface="Trebuchet MS"/>
              </a:rPr>
              <a:t>perché </a:t>
            </a:r>
            <a:r>
              <a:rPr sz="1800" spc="-85" dirty="0">
                <a:latin typeface="Trebuchet MS"/>
                <a:cs typeface="Trebuchet MS"/>
              </a:rPr>
              <a:t>un </a:t>
            </a:r>
            <a:r>
              <a:rPr sz="1800" spc="-65" dirty="0">
                <a:latin typeface="Trebuchet MS"/>
                <a:cs typeface="Trebuchet MS"/>
              </a:rPr>
              <a:t>buon </a:t>
            </a:r>
            <a:r>
              <a:rPr sz="1800" spc="-90" dirty="0">
                <a:latin typeface="Trebuchet MS"/>
                <a:cs typeface="Trebuchet MS"/>
              </a:rPr>
              <a:t>genitore </a:t>
            </a:r>
            <a:r>
              <a:rPr sz="1800" spc="-110" dirty="0">
                <a:latin typeface="Trebuchet MS"/>
                <a:cs typeface="Trebuchet MS"/>
              </a:rPr>
              <a:t>ascolta</a:t>
            </a:r>
            <a:r>
              <a:rPr sz="1800" spc="-10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quello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33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un </a:t>
            </a:r>
            <a:r>
              <a:rPr sz="1800" spc="-65" dirty="0">
                <a:latin typeface="Trebuchet MS"/>
                <a:cs typeface="Trebuchet MS"/>
              </a:rPr>
              <a:t>esperto </a:t>
            </a:r>
            <a:r>
              <a:rPr sz="1800" spc="-135" dirty="0">
                <a:latin typeface="Trebuchet MS"/>
                <a:cs typeface="Trebuchet MS"/>
              </a:rPr>
              <a:t>ha</a:t>
            </a:r>
            <a:r>
              <a:rPr sz="1800" spc="27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da</a:t>
            </a:r>
            <a:r>
              <a:rPr sz="1800" spc="26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dire </a:t>
            </a:r>
            <a:r>
              <a:rPr sz="1800" spc="-75" dirty="0">
                <a:latin typeface="Trebuchet MS"/>
                <a:cs typeface="Trebuchet MS"/>
              </a:rPr>
              <a:t>rispetto </a:t>
            </a:r>
            <a:r>
              <a:rPr sz="1800" spc="-160" dirty="0">
                <a:latin typeface="Trebuchet MS"/>
                <a:cs typeface="Trebuchet MS"/>
              </a:rPr>
              <a:t>alla </a:t>
            </a:r>
            <a:r>
              <a:rPr sz="1800" spc="-15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salute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165" dirty="0">
                <a:latin typeface="Trebuchet MS"/>
                <a:cs typeface="Trebuchet MS"/>
              </a:rPr>
              <a:t>al </a:t>
            </a:r>
            <a:r>
              <a:rPr sz="1800" spc="-90" dirty="0">
                <a:latin typeface="Trebuchet MS"/>
                <a:cs typeface="Trebuchet MS"/>
              </a:rPr>
              <a:t>benessere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35" dirty="0">
                <a:latin typeface="Trebuchet MS"/>
                <a:cs typeface="Trebuchet MS"/>
              </a:rPr>
              <a:t>suo </a:t>
            </a:r>
            <a:r>
              <a:rPr sz="1800" spc="-150" dirty="0">
                <a:latin typeface="Trebuchet MS"/>
                <a:cs typeface="Trebuchet MS"/>
              </a:rPr>
              <a:t>figlio, </a:t>
            </a:r>
            <a:r>
              <a:rPr sz="1800" spc="-50" dirty="0">
                <a:latin typeface="Trebuchet MS"/>
                <a:cs typeface="Trebuchet MS"/>
              </a:rPr>
              <a:t>non </a:t>
            </a:r>
            <a:r>
              <a:rPr sz="1800" spc="-85" dirty="0">
                <a:latin typeface="Trebuchet MS"/>
                <a:cs typeface="Trebuchet MS"/>
              </a:rPr>
              <a:t>si </a:t>
            </a:r>
            <a:r>
              <a:rPr sz="1800" spc="-120" dirty="0">
                <a:latin typeface="Trebuchet MS"/>
                <a:cs typeface="Trebuchet MS"/>
              </a:rPr>
              <a:t>mette </a:t>
            </a:r>
            <a:r>
              <a:rPr sz="1800" spc="-140" dirty="0">
                <a:latin typeface="Trebuchet MS"/>
                <a:cs typeface="Trebuchet MS"/>
              </a:rPr>
              <a:t>ad </a:t>
            </a:r>
            <a:r>
              <a:rPr sz="1800" spc="-105" dirty="0">
                <a:latin typeface="Trebuchet MS"/>
                <a:cs typeface="Trebuchet MS"/>
              </a:rPr>
              <a:t>aggredirlo! </a:t>
            </a:r>
            <a:r>
              <a:rPr sz="1800" spc="-65" dirty="0">
                <a:latin typeface="Trebuchet MS"/>
                <a:cs typeface="Trebuchet MS"/>
              </a:rPr>
              <a:t>C’è </a:t>
            </a:r>
            <a:r>
              <a:rPr sz="1800" spc="-114" dirty="0">
                <a:latin typeface="Trebuchet MS"/>
                <a:cs typeface="Trebuchet MS"/>
              </a:rPr>
              <a:t>una </a:t>
            </a:r>
            <a:r>
              <a:rPr sz="1800" spc="-135" dirty="0">
                <a:latin typeface="Trebuchet MS"/>
                <a:cs typeface="Trebuchet MS"/>
              </a:rPr>
              <a:t>bella </a:t>
            </a:r>
            <a:r>
              <a:rPr sz="1800" spc="-130" dirty="0">
                <a:latin typeface="Trebuchet MS"/>
                <a:cs typeface="Trebuchet MS"/>
              </a:rPr>
              <a:t>differenza </a:t>
            </a:r>
            <a:r>
              <a:rPr sz="1800" spc="-95" dirty="0">
                <a:latin typeface="Trebuchet MS"/>
                <a:cs typeface="Trebuchet MS"/>
              </a:rPr>
              <a:t>tra </a:t>
            </a:r>
            <a:r>
              <a:rPr sz="1800" spc="-9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educare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125" dirty="0">
                <a:latin typeface="Trebuchet MS"/>
                <a:cs typeface="Trebuchet MS"/>
              </a:rPr>
              <a:t>maltrattare! </a:t>
            </a:r>
            <a:r>
              <a:rPr sz="1800" spc="-30" dirty="0">
                <a:latin typeface="Trebuchet MS"/>
                <a:cs typeface="Trebuchet MS"/>
              </a:rPr>
              <a:t>Quello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25" dirty="0">
                <a:latin typeface="Trebuchet MS"/>
                <a:cs typeface="Trebuchet MS"/>
              </a:rPr>
              <a:t>lei</a:t>
            </a:r>
            <a:r>
              <a:rPr sz="1800" spc="29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sta facendo </a:t>
            </a:r>
            <a:r>
              <a:rPr sz="1800" spc="-120" dirty="0">
                <a:latin typeface="Trebuchet MS"/>
                <a:cs typeface="Trebuchet MS"/>
              </a:rPr>
              <a:t>è </a:t>
            </a:r>
            <a:r>
              <a:rPr sz="1800" spc="-85" dirty="0">
                <a:latin typeface="Trebuchet MS"/>
                <a:cs typeface="Trebuchet MS"/>
              </a:rPr>
              <a:t>un </a:t>
            </a:r>
            <a:r>
              <a:rPr sz="1800" spc="-125" dirty="0">
                <a:latin typeface="Trebuchet MS"/>
                <a:cs typeface="Trebuchet MS"/>
              </a:rPr>
              <a:t>maltrattamento, </a:t>
            </a:r>
            <a:r>
              <a:rPr sz="1800" spc="-105" dirty="0">
                <a:latin typeface="Trebuchet MS"/>
                <a:cs typeface="Trebuchet MS"/>
              </a:rPr>
              <a:t>ed </a:t>
            </a:r>
            <a:r>
              <a:rPr sz="1800" spc="-120" dirty="0">
                <a:latin typeface="Trebuchet MS"/>
                <a:cs typeface="Trebuchet MS"/>
              </a:rPr>
              <a:t>è </a:t>
            </a:r>
            <a:r>
              <a:rPr sz="1800" spc="-80" dirty="0">
                <a:latin typeface="Trebuchet MS"/>
                <a:cs typeface="Trebuchet MS"/>
              </a:rPr>
              <a:t>punito </a:t>
            </a:r>
            <a:r>
              <a:rPr sz="1800" spc="-150" dirty="0">
                <a:latin typeface="Trebuchet MS"/>
                <a:cs typeface="Trebuchet MS"/>
              </a:rPr>
              <a:t>dalla </a:t>
            </a:r>
            <a:r>
              <a:rPr sz="1800" spc="-145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legge, </a:t>
            </a:r>
            <a:r>
              <a:rPr sz="1800" spc="-100" dirty="0">
                <a:latin typeface="Trebuchet MS"/>
                <a:cs typeface="Trebuchet MS"/>
              </a:rPr>
              <a:t>quindi </a:t>
            </a:r>
            <a:r>
              <a:rPr sz="1800" spc="-45" dirty="0">
                <a:latin typeface="Trebuchet MS"/>
                <a:cs typeface="Trebuchet MS"/>
              </a:rPr>
              <a:t>io </a:t>
            </a:r>
            <a:r>
              <a:rPr sz="1800" spc="-80" dirty="0">
                <a:latin typeface="Trebuchet MS"/>
                <a:cs typeface="Trebuchet MS"/>
              </a:rPr>
              <a:t>voglio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25" dirty="0">
                <a:latin typeface="Trebuchet MS"/>
                <a:cs typeface="Trebuchet MS"/>
              </a:rPr>
              <a:t>lei </a:t>
            </a:r>
            <a:r>
              <a:rPr sz="1800" spc="-85" dirty="0">
                <a:latin typeface="Trebuchet MS"/>
                <a:cs typeface="Trebuchet MS"/>
              </a:rPr>
              <a:t>si </a:t>
            </a:r>
            <a:r>
              <a:rPr sz="1800" spc="-155" dirty="0">
                <a:latin typeface="Trebuchet MS"/>
                <a:cs typeface="Trebuchet MS"/>
              </a:rPr>
              <a:t>faccia </a:t>
            </a:r>
            <a:r>
              <a:rPr sz="1800" spc="-120" dirty="0">
                <a:latin typeface="Trebuchet MS"/>
                <a:cs typeface="Trebuchet MS"/>
              </a:rPr>
              <a:t>aiutare </a:t>
            </a:r>
            <a:r>
              <a:rPr sz="1800" spc="-70" dirty="0">
                <a:latin typeface="Trebuchet MS"/>
                <a:cs typeface="Trebuchet MS"/>
              </a:rPr>
              <a:t>per </a:t>
            </a:r>
            <a:r>
              <a:rPr sz="1800" spc="-114" dirty="0">
                <a:latin typeface="Trebuchet MS"/>
                <a:cs typeface="Trebuchet MS"/>
              </a:rPr>
              <a:t>capire </a:t>
            </a:r>
            <a:r>
              <a:rPr sz="1800" spc="-95" dirty="0">
                <a:latin typeface="Trebuchet MS"/>
                <a:cs typeface="Trebuchet MS"/>
              </a:rPr>
              <a:t>quanto quello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14" dirty="0">
                <a:latin typeface="Trebuchet MS"/>
                <a:cs typeface="Trebuchet MS"/>
              </a:rPr>
              <a:t>sta facendo </a:t>
            </a:r>
            <a:r>
              <a:rPr sz="1800" spc="-120" dirty="0">
                <a:latin typeface="Trebuchet MS"/>
                <a:cs typeface="Trebuchet MS"/>
              </a:rPr>
              <a:t>è </a:t>
            </a:r>
            <a:r>
              <a:rPr sz="1800" spc="-114" dirty="0">
                <a:latin typeface="Trebuchet MS"/>
                <a:cs typeface="Trebuchet MS"/>
              </a:rPr>
              <a:t> sbagliato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95" dirty="0">
                <a:latin typeface="Trebuchet MS"/>
                <a:cs typeface="Trebuchet MS"/>
              </a:rPr>
              <a:t>quanto</a:t>
            </a:r>
            <a:r>
              <a:rPr sz="1800" spc="-9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sta facendo </a:t>
            </a:r>
            <a:r>
              <a:rPr sz="1800" spc="-140" dirty="0">
                <a:latin typeface="Trebuchet MS"/>
                <a:cs typeface="Trebuchet MS"/>
              </a:rPr>
              <a:t>male </a:t>
            </a:r>
            <a:r>
              <a:rPr sz="1800" spc="-165" dirty="0">
                <a:latin typeface="Trebuchet MS"/>
                <a:cs typeface="Trebuchet MS"/>
              </a:rPr>
              <a:t>al </a:t>
            </a:r>
            <a:r>
              <a:rPr sz="1800" spc="-35" dirty="0">
                <a:latin typeface="Trebuchet MS"/>
                <a:cs typeface="Trebuchet MS"/>
              </a:rPr>
              <a:t>suo </a:t>
            </a:r>
            <a:r>
              <a:rPr sz="1800" spc="-100" dirty="0">
                <a:latin typeface="Trebuchet MS"/>
                <a:cs typeface="Trebuchet MS"/>
              </a:rPr>
              <a:t>bambino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50" dirty="0">
                <a:latin typeface="Trebuchet MS"/>
                <a:cs typeface="Trebuchet MS"/>
              </a:rPr>
              <a:t>non </a:t>
            </a:r>
            <a:r>
              <a:rPr sz="1800" spc="-55" dirty="0">
                <a:latin typeface="Trebuchet MS"/>
                <a:cs typeface="Trebuchet MS"/>
              </a:rPr>
              <a:t>lo </a:t>
            </a:r>
            <a:r>
              <a:rPr sz="1800" spc="-114" dirty="0">
                <a:latin typeface="Trebuchet MS"/>
                <a:cs typeface="Trebuchet MS"/>
              </a:rPr>
              <a:t>sta </a:t>
            </a:r>
            <a:r>
              <a:rPr sz="1800" spc="-105" dirty="0">
                <a:latin typeface="Trebuchet MS"/>
                <a:cs typeface="Trebuchet MS"/>
              </a:rPr>
              <a:t>aiutando </a:t>
            </a:r>
            <a:r>
              <a:rPr sz="1800" spc="-180" dirty="0">
                <a:latin typeface="Trebuchet MS"/>
                <a:cs typeface="Trebuchet MS"/>
              </a:rPr>
              <a:t>a </a:t>
            </a:r>
            <a:r>
              <a:rPr sz="1800" spc="-85" dirty="0">
                <a:latin typeface="Trebuchet MS"/>
                <a:cs typeface="Trebuchet MS"/>
              </a:rPr>
              <a:t>crescere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180" dirty="0">
                <a:latin typeface="Trebuchet MS"/>
                <a:cs typeface="Trebuchet MS"/>
              </a:rPr>
              <a:t>a </a:t>
            </a:r>
            <a:r>
              <a:rPr sz="1800" spc="-17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sentirsi </a:t>
            </a:r>
            <a:r>
              <a:rPr sz="1800" spc="-165" dirty="0">
                <a:latin typeface="Trebuchet MS"/>
                <a:cs typeface="Trebuchet MS"/>
              </a:rPr>
              <a:t>al </a:t>
            </a:r>
            <a:r>
              <a:rPr sz="1800" spc="-80" dirty="0">
                <a:latin typeface="Trebuchet MS"/>
                <a:cs typeface="Trebuchet MS"/>
              </a:rPr>
              <a:t>sicuro! </a:t>
            </a:r>
            <a:r>
              <a:rPr sz="1800" spc="-70" dirty="0">
                <a:latin typeface="Trebuchet MS"/>
                <a:cs typeface="Trebuchet MS"/>
              </a:rPr>
              <a:t>Fino </a:t>
            </a:r>
            <a:r>
              <a:rPr sz="1800" spc="-180" dirty="0">
                <a:latin typeface="Trebuchet MS"/>
                <a:cs typeface="Trebuchet MS"/>
              </a:rPr>
              <a:t>a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-10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lei </a:t>
            </a:r>
            <a:r>
              <a:rPr sz="1800" spc="-50" dirty="0">
                <a:latin typeface="Trebuchet MS"/>
                <a:cs typeface="Trebuchet MS"/>
              </a:rPr>
              <a:t>non </a:t>
            </a:r>
            <a:r>
              <a:rPr sz="1800" spc="-100" dirty="0">
                <a:latin typeface="Trebuchet MS"/>
                <a:cs typeface="Trebuchet MS"/>
              </a:rPr>
              <a:t>sarà </a:t>
            </a:r>
            <a:r>
              <a:rPr sz="1800" spc="-140" dirty="0">
                <a:latin typeface="Trebuchet MS"/>
                <a:cs typeface="Trebuchet MS"/>
              </a:rPr>
              <a:t>capace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00" dirty="0">
                <a:latin typeface="Trebuchet MS"/>
                <a:cs typeface="Trebuchet MS"/>
              </a:rPr>
              <a:t>gestire </a:t>
            </a:r>
            <a:r>
              <a:rPr sz="1800" spc="-130" dirty="0">
                <a:latin typeface="Trebuchet MS"/>
                <a:cs typeface="Trebuchet MS"/>
              </a:rPr>
              <a:t>le </a:t>
            </a:r>
            <a:r>
              <a:rPr sz="1800" spc="-85" dirty="0">
                <a:latin typeface="Trebuchet MS"/>
                <a:cs typeface="Trebuchet MS"/>
              </a:rPr>
              <a:t>sue </a:t>
            </a:r>
            <a:r>
              <a:rPr sz="1800" spc="-100" dirty="0">
                <a:latin typeface="Trebuchet MS"/>
                <a:cs typeface="Trebuchet MS"/>
              </a:rPr>
              <a:t>emozioni, </a:t>
            </a:r>
            <a:r>
              <a:rPr sz="1800" spc="-50" dirty="0">
                <a:latin typeface="Trebuchet MS"/>
                <a:cs typeface="Trebuchet MS"/>
              </a:rPr>
              <a:t>sarò </a:t>
            </a:r>
            <a:r>
              <a:rPr sz="1800" spc="-45" dirty="0">
                <a:latin typeface="Trebuchet MS"/>
                <a:cs typeface="Trebuchet MS"/>
              </a:rPr>
              <a:t>io </a:t>
            </a:r>
            <a:r>
              <a:rPr sz="1800" spc="-140" dirty="0">
                <a:latin typeface="Trebuchet MS"/>
                <a:cs typeface="Trebuchet MS"/>
              </a:rPr>
              <a:t>ad </a:t>
            </a:r>
            <a:r>
              <a:rPr sz="1800" spc="-130" dirty="0">
                <a:latin typeface="Trebuchet MS"/>
                <a:cs typeface="Trebuchet MS"/>
              </a:rPr>
              <a:t>avere </a:t>
            </a:r>
            <a:r>
              <a:rPr sz="1800" spc="-12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cura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90" dirty="0">
                <a:latin typeface="Trebuchet MS"/>
                <a:cs typeface="Trebuchet MS"/>
              </a:rPr>
              <a:t>Marco. </a:t>
            </a:r>
            <a:r>
              <a:rPr sz="1800" spc="-55" dirty="0">
                <a:latin typeface="Trebuchet MS"/>
                <a:cs typeface="Trebuchet MS"/>
              </a:rPr>
              <a:t>lo </a:t>
            </a:r>
            <a:r>
              <a:rPr sz="1800" spc="-35" dirty="0">
                <a:latin typeface="Trebuchet MS"/>
                <a:cs typeface="Trebuchet MS"/>
              </a:rPr>
              <a:t>porterò </a:t>
            </a:r>
            <a:r>
              <a:rPr sz="1800" spc="-40" dirty="0">
                <a:latin typeface="Trebuchet MS"/>
                <a:cs typeface="Trebuchet MS"/>
              </a:rPr>
              <a:t>Marco </a:t>
            </a:r>
            <a:r>
              <a:rPr sz="1800" spc="-105" dirty="0">
                <a:latin typeface="Trebuchet MS"/>
                <a:cs typeface="Trebuchet MS"/>
              </a:rPr>
              <a:t>qui </a:t>
            </a:r>
            <a:r>
              <a:rPr sz="1800" spc="-180" dirty="0">
                <a:latin typeface="Trebuchet MS"/>
                <a:cs typeface="Trebuchet MS"/>
              </a:rPr>
              <a:t>a </a:t>
            </a:r>
            <a:r>
              <a:rPr sz="1800" spc="-114" dirty="0">
                <a:latin typeface="Trebuchet MS"/>
                <a:cs typeface="Trebuchet MS"/>
              </a:rPr>
              <a:t>farvi visita </a:t>
            </a:r>
            <a:r>
              <a:rPr sz="1800" spc="-110" dirty="0">
                <a:latin typeface="Trebuchet MS"/>
                <a:cs typeface="Trebuchet MS"/>
              </a:rPr>
              <a:t>tutte </a:t>
            </a:r>
            <a:r>
              <a:rPr sz="1800" spc="-130" dirty="0">
                <a:latin typeface="Trebuchet MS"/>
                <a:cs typeface="Trebuchet MS"/>
              </a:rPr>
              <a:t>le </a:t>
            </a:r>
            <a:r>
              <a:rPr sz="1800" spc="-100" dirty="0">
                <a:latin typeface="Trebuchet MS"/>
                <a:cs typeface="Trebuchet MS"/>
              </a:rPr>
              <a:t>volte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40" dirty="0">
                <a:latin typeface="Trebuchet MS"/>
                <a:cs typeface="Trebuchet MS"/>
              </a:rPr>
              <a:t>Marco </a:t>
            </a:r>
            <a:r>
              <a:rPr sz="1800" spc="-55" dirty="0">
                <a:latin typeface="Trebuchet MS"/>
                <a:cs typeface="Trebuchet MS"/>
              </a:rPr>
              <a:t>lo </a:t>
            </a:r>
            <a:r>
              <a:rPr sz="1800" spc="-95" dirty="0">
                <a:latin typeface="Trebuchet MS"/>
                <a:cs typeface="Trebuchet MS"/>
              </a:rPr>
              <a:t>vorrà, </a:t>
            </a:r>
            <a:r>
              <a:rPr sz="1800" spc="-100" dirty="0">
                <a:latin typeface="Trebuchet MS"/>
                <a:cs typeface="Trebuchet MS"/>
              </a:rPr>
              <a:t>fino </a:t>
            </a:r>
            <a:r>
              <a:rPr sz="1800" spc="-180" dirty="0">
                <a:latin typeface="Trebuchet MS"/>
                <a:cs typeface="Trebuchet MS"/>
              </a:rPr>
              <a:t>a </a:t>
            </a:r>
            <a:r>
              <a:rPr sz="1800" spc="-17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qu</a:t>
            </a:r>
            <a:r>
              <a:rPr sz="1800" spc="-130" dirty="0">
                <a:latin typeface="Trebuchet MS"/>
                <a:cs typeface="Trebuchet MS"/>
              </a:rPr>
              <a:t>a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l</a:t>
            </a:r>
            <a:r>
              <a:rPr sz="1800" spc="-175" dirty="0">
                <a:latin typeface="Trebuchet MS"/>
                <a:cs typeface="Trebuchet MS"/>
              </a:rPr>
              <a:t>e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n</a:t>
            </a:r>
            <a:r>
              <a:rPr sz="1800" spc="-40" dirty="0">
                <a:latin typeface="Trebuchet MS"/>
                <a:cs typeface="Trebuchet MS"/>
              </a:rPr>
              <a:t>o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sa</a:t>
            </a:r>
            <a:r>
              <a:rPr sz="1800" spc="-60" dirty="0">
                <a:latin typeface="Trebuchet MS"/>
                <a:cs typeface="Trebuchet MS"/>
              </a:rPr>
              <a:t>r</a:t>
            </a:r>
            <a:r>
              <a:rPr sz="1800" spc="-180" dirty="0">
                <a:latin typeface="Trebuchet MS"/>
                <a:cs typeface="Trebuchet MS"/>
              </a:rPr>
              <a:t>à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35" dirty="0">
                <a:latin typeface="Trebuchet MS"/>
                <a:cs typeface="Trebuchet MS"/>
              </a:rPr>
              <a:t>v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nt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204" dirty="0">
                <a:latin typeface="Trebuchet MS"/>
                <a:cs typeface="Trebuchet MS"/>
              </a:rPr>
              <a:t>a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50" dirty="0">
                <a:latin typeface="Trebuchet MS"/>
                <a:cs typeface="Trebuchet MS"/>
              </a:rPr>
              <a:t>a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d</a:t>
            </a:r>
            <a:r>
              <a:rPr sz="1800" spc="-7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du</a:t>
            </a:r>
            <a:r>
              <a:rPr sz="1800" spc="-95" dirty="0">
                <a:latin typeface="Trebuchet MS"/>
                <a:cs typeface="Trebuchet MS"/>
              </a:rPr>
              <a:t>c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135" dirty="0">
                <a:latin typeface="Trebuchet MS"/>
                <a:cs typeface="Trebuchet MS"/>
              </a:rPr>
              <a:t>l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5" dirty="0">
                <a:latin typeface="Trebuchet MS"/>
                <a:cs typeface="Trebuchet MS"/>
              </a:rPr>
              <a:t>n</a:t>
            </a:r>
            <a:r>
              <a:rPr sz="1800" spc="-95" dirty="0">
                <a:latin typeface="Trebuchet MS"/>
                <a:cs typeface="Trebuchet MS"/>
              </a:rPr>
              <a:t>z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a</a:t>
            </a:r>
            <a:r>
              <a:rPr sz="1800" spc="-140" dirty="0">
                <a:latin typeface="Trebuchet MS"/>
                <a:cs typeface="Trebuchet MS"/>
              </a:rPr>
              <a:t>l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-75" dirty="0">
                <a:latin typeface="Trebuchet MS"/>
                <a:cs typeface="Trebuchet MS"/>
              </a:rPr>
              <a:t>r</a:t>
            </a:r>
            <a:r>
              <a:rPr sz="1800" spc="-105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tt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75" dirty="0">
                <a:latin typeface="Trebuchet MS"/>
                <a:cs typeface="Trebuchet MS"/>
              </a:rPr>
              <a:t>r</a:t>
            </a:r>
            <a:r>
              <a:rPr sz="1800" spc="-50" dirty="0">
                <a:latin typeface="Trebuchet MS"/>
                <a:cs typeface="Trebuchet MS"/>
              </a:rPr>
              <a:t>l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8599" y="606043"/>
            <a:ext cx="8596630" cy="496316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“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dut</a:t>
            </a:r>
            <a:r>
              <a:rPr sz="1800" spc="-35" dirty="0">
                <a:latin typeface="Trebuchet MS"/>
                <a:cs typeface="Trebuchet MS"/>
              </a:rPr>
              <a:t>o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ha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50" dirty="0">
                <a:latin typeface="Trebuchet MS"/>
                <a:cs typeface="Trebuchet MS"/>
              </a:rPr>
              <a:t>a</a:t>
            </a:r>
            <a:r>
              <a:rPr sz="1800" spc="-45" dirty="0">
                <a:latin typeface="Trebuchet MS"/>
                <a:cs typeface="Trebuchet MS"/>
              </a:rPr>
              <a:t>u</a:t>
            </a:r>
            <a:r>
              <a:rPr sz="1800" spc="-35" dirty="0">
                <a:latin typeface="Trebuchet MS"/>
                <a:cs typeface="Trebuchet MS"/>
              </a:rPr>
              <a:t>r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265" dirty="0">
                <a:latin typeface="Trebuchet MS"/>
                <a:cs typeface="Trebuchet MS"/>
              </a:rPr>
              <a:t>.</a:t>
            </a:r>
            <a:r>
              <a:rPr sz="1800" spc="-445" dirty="0">
                <a:latin typeface="Trebuchet MS"/>
                <a:cs typeface="Trebuchet MS"/>
              </a:rPr>
              <a:t>.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-100" dirty="0">
                <a:latin typeface="Trebuchet MS"/>
                <a:cs typeface="Trebuchet MS"/>
              </a:rPr>
              <a:t>P</a:t>
            </a:r>
            <a:r>
              <a:rPr sz="1800" spc="-204" dirty="0">
                <a:latin typeface="Trebuchet MS"/>
                <a:cs typeface="Trebuchet MS"/>
              </a:rPr>
              <a:t>a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50" dirty="0">
                <a:latin typeface="Trebuchet MS"/>
                <a:cs typeface="Trebuchet MS"/>
              </a:rPr>
              <a:t>à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“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marR="5080" algn="just">
              <a:lnSpc>
                <a:spcPct val="120000"/>
              </a:lnSpc>
            </a:pPr>
            <a:r>
              <a:rPr sz="1800" b="1" spc="-204" dirty="0">
                <a:latin typeface="Verdana"/>
                <a:cs typeface="Verdana"/>
              </a:rPr>
              <a:t>Terapeuta: </a:t>
            </a:r>
            <a:r>
              <a:rPr sz="1800" spc="-5" dirty="0">
                <a:latin typeface="Trebuchet MS"/>
                <a:cs typeface="Trebuchet MS"/>
              </a:rPr>
              <a:t>“Non </a:t>
            </a:r>
            <a:r>
              <a:rPr sz="1800" spc="-125" dirty="0">
                <a:latin typeface="Trebuchet MS"/>
                <a:cs typeface="Trebuchet MS"/>
              </a:rPr>
              <a:t>deve </a:t>
            </a:r>
            <a:r>
              <a:rPr sz="1800" spc="-130" dirty="0">
                <a:latin typeface="Trebuchet MS"/>
                <a:cs typeface="Trebuchet MS"/>
              </a:rPr>
              <a:t>avere </a:t>
            </a:r>
            <a:r>
              <a:rPr sz="1800" spc="-140" dirty="0">
                <a:latin typeface="Trebuchet MS"/>
                <a:cs typeface="Trebuchet MS"/>
              </a:rPr>
              <a:t>paura, </a:t>
            </a:r>
            <a:r>
              <a:rPr sz="1800" spc="-75" dirty="0">
                <a:latin typeface="Trebuchet MS"/>
                <a:cs typeface="Trebuchet MS"/>
              </a:rPr>
              <a:t>Giuliano </a:t>
            </a:r>
            <a:r>
              <a:rPr sz="1800" spc="-50" dirty="0">
                <a:latin typeface="Trebuchet MS"/>
                <a:cs typeface="Trebuchet MS"/>
              </a:rPr>
              <a:t>non </a:t>
            </a:r>
            <a:r>
              <a:rPr sz="1800" spc="-80" dirty="0">
                <a:latin typeface="Trebuchet MS"/>
                <a:cs typeface="Trebuchet MS"/>
              </a:rPr>
              <a:t>voglio </a:t>
            </a:r>
            <a:r>
              <a:rPr sz="1800" spc="-135" dirty="0">
                <a:latin typeface="Trebuchet MS"/>
                <a:cs typeface="Trebuchet MS"/>
              </a:rPr>
              <a:t>spaventarla, </a:t>
            </a:r>
            <a:r>
              <a:rPr sz="1800" spc="-50" dirty="0">
                <a:latin typeface="Trebuchet MS"/>
                <a:cs typeface="Trebuchet MS"/>
              </a:rPr>
              <a:t>però </a:t>
            </a:r>
            <a:r>
              <a:rPr sz="1800" spc="-80" dirty="0">
                <a:latin typeface="Trebuchet MS"/>
                <a:cs typeface="Trebuchet MS"/>
              </a:rPr>
              <a:t>voglio </a:t>
            </a:r>
            <a:r>
              <a:rPr sz="1800" spc="-130" dirty="0">
                <a:latin typeface="Trebuchet MS"/>
                <a:cs typeface="Trebuchet MS"/>
              </a:rPr>
              <a:t>farle </a:t>
            </a:r>
            <a:r>
              <a:rPr sz="1800" spc="-114" dirty="0">
                <a:latin typeface="Trebuchet MS"/>
                <a:cs typeface="Trebuchet MS"/>
              </a:rPr>
              <a:t>capire 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55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</a:t>
            </a:r>
            <a:r>
              <a:rPr sz="1800" spc="55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c’è</a:t>
            </a:r>
            <a:r>
              <a:rPr sz="1800" spc="5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5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un</a:t>
            </a:r>
            <a:r>
              <a:rPr sz="1800" spc="60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modo</a:t>
            </a:r>
            <a:r>
              <a:rPr sz="1800" spc="50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per</a:t>
            </a:r>
            <a:r>
              <a:rPr sz="1800" spc="5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far</a:t>
            </a:r>
            <a:r>
              <a:rPr sz="1800" spc="5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crescere</a:t>
            </a:r>
            <a:r>
              <a:rPr sz="1800" spc="60" dirty="0">
                <a:latin typeface="Trebuchet MS"/>
                <a:cs typeface="Trebuchet MS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Marco</a:t>
            </a:r>
            <a:r>
              <a:rPr sz="1800" spc="4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come</a:t>
            </a:r>
            <a:r>
              <a:rPr sz="1800" spc="5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lei</a:t>
            </a:r>
            <a:r>
              <a:rPr sz="1800" spc="6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vuole,</a:t>
            </a:r>
            <a:r>
              <a:rPr sz="1800" spc="5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facendolo</a:t>
            </a:r>
            <a:r>
              <a:rPr sz="1800" spc="5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sentire</a:t>
            </a:r>
            <a:r>
              <a:rPr sz="1800" spc="6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sicuro,</a:t>
            </a:r>
            <a:endParaRPr sz="1800">
              <a:latin typeface="Trebuchet MS"/>
              <a:cs typeface="Trebuchet MS"/>
            </a:endParaRPr>
          </a:p>
          <a:p>
            <a:pPr marL="12700" marR="25400" algn="just">
              <a:lnSpc>
                <a:spcPct val="120400"/>
              </a:lnSpc>
              <a:spcBef>
                <a:spcPts val="15"/>
              </a:spcBef>
            </a:pPr>
            <a:r>
              <a:rPr sz="1800" spc="-140" dirty="0">
                <a:latin typeface="Trebuchet MS"/>
                <a:cs typeface="Trebuchet MS"/>
              </a:rPr>
              <a:t>capace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05" dirty="0">
                <a:latin typeface="Trebuchet MS"/>
                <a:cs typeface="Trebuchet MS"/>
              </a:rPr>
              <a:t>difendersi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105" dirty="0">
                <a:latin typeface="Trebuchet MS"/>
                <a:cs typeface="Trebuchet MS"/>
              </a:rPr>
              <a:t>tutelarsi ed </a:t>
            </a:r>
            <a:r>
              <a:rPr sz="1800" spc="-120" dirty="0">
                <a:latin typeface="Trebuchet MS"/>
                <a:cs typeface="Trebuchet MS"/>
              </a:rPr>
              <a:t>è </a:t>
            </a:r>
            <a:r>
              <a:rPr sz="1800" spc="-95" dirty="0">
                <a:latin typeface="Trebuchet MS"/>
                <a:cs typeface="Trebuchet MS"/>
              </a:rPr>
              <a:t>quello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80" dirty="0">
                <a:latin typeface="Trebuchet MS"/>
                <a:cs typeface="Trebuchet MS"/>
              </a:rPr>
              <a:t>essere </a:t>
            </a:r>
            <a:r>
              <a:rPr sz="1800" spc="-85" dirty="0">
                <a:latin typeface="Trebuchet MS"/>
                <a:cs typeface="Trebuchet MS"/>
              </a:rPr>
              <a:t>un </a:t>
            </a:r>
            <a:r>
              <a:rPr sz="1800" spc="-150" dirty="0">
                <a:latin typeface="Trebuchet MS"/>
                <a:cs typeface="Trebuchet MS"/>
              </a:rPr>
              <a:t>papà </a:t>
            </a:r>
            <a:r>
              <a:rPr sz="1800" spc="-100" dirty="0">
                <a:latin typeface="Trebuchet MS"/>
                <a:cs typeface="Trebuchet MS"/>
              </a:rPr>
              <a:t>in </a:t>
            </a:r>
            <a:r>
              <a:rPr sz="1800" spc="-80" dirty="0">
                <a:latin typeface="Trebuchet MS"/>
                <a:cs typeface="Trebuchet MS"/>
              </a:rPr>
              <a:t>grado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00" dirty="0">
                <a:latin typeface="Trebuchet MS"/>
                <a:cs typeface="Trebuchet MS"/>
              </a:rPr>
              <a:t>farlo </a:t>
            </a:r>
            <a:r>
              <a:rPr sz="1800" spc="-90" dirty="0">
                <a:latin typeface="Trebuchet MS"/>
                <a:cs typeface="Trebuchet MS"/>
              </a:rPr>
              <a:t>sentire </a:t>
            </a:r>
            <a:r>
              <a:rPr sz="1800" spc="-105" dirty="0">
                <a:latin typeface="Trebuchet MS"/>
                <a:cs typeface="Trebuchet MS"/>
              </a:rPr>
              <a:t>così, </a:t>
            </a:r>
            <a:r>
              <a:rPr sz="1800" spc="-100" dirty="0">
                <a:latin typeface="Trebuchet MS"/>
                <a:cs typeface="Trebuchet MS"/>
              </a:rPr>
              <a:t>in </a:t>
            </a:r>
            <a:r>
              <a:rPr sz="1800" spc="-95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modo </a:t>
            </a:r>
            <a:r>
              <a:rPr sz="1800" spc="-140" dirty="0">
                <a:latin typeface="Trebuchet MS"/>
                <a:cs typeface="Trebuchet MS"/>
              </a:rPr>
              <a:t>tale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14" dirty="0">
                <a:latin typeface="Trebuchet MS"/>
                <a:cs typeface="Trebuchet MS"/>
              </a:rPr>
              <a:t>lui sia </a:t>
            </a:r>
            <a:r>
              <a:rPr sz="1800" spc="-140" dirty="0">
                <a:latin typeface="Trebuchet MS"/>
                <a:cs typeface="Trebuchet MS"/>
              </a:rPr>
              <a:t>capace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40" dirty="0">
                <a:latin typeface="Trebuchet MS"/>
                <a:cs typeface="Trebuchet MS"/>
              </a:rPr>
              <a:t>fare </a:t>
            </a:r>
            <a:r>
              <a:rPr sz="1800" spc="-155" dirty="0">
                <a:latin typeface="Trebuchet MS"/>
                <a:cs typeface="Trebuchet MS"/>
              </a:rPr>
              <a:t>la </a:t>
            </a:r>
            <a:r>
              <a:rPr sz="1800" spc="-95" dirty="0">
                <a:latin typeface="Trebuchet MS"/>
                <a:cs typeface="Trebuchet MS"/>
              </a:rPr>
              <a:t>stessa </a:t>
            </a:r>
            <a:r>
              <a:rPr sz="1800" spc="-80" dirty="0">
                <a:latin typeface="Trebuchet MS"/>
                <a:cs typeface="Trebuchet MS"/>
              </a:rPr>
              <a:t>cosa </a:t>
            </a:r>
            <a:r>
              <a:rPr sz="1800" spc="-60" dirty="0">
                <a:latin typeface="Trebuchet MS"/>
                <a:cs typeface="Trebuchet MS"/>
              </a:rPr>
              <a:t>con </a:t>
            </a:r>
            <a:r>
              <a:rPr sz="1800" spc="-85" dirty="0">
                <a:latin typeface="Trebuchet MS"/>
                <a:cs typeface="Trebuchet MS"/>
              </a:rPr>
              <a:t>se </a:t>
            </a:r>
            <a:r>
              <a:rPr sz="1800" spc="-100" dirty="0">
                <a:latin typeface="Trebuchet MS"/>
                <a:cs typeface="Trebuchet MS"/>
              </a:rPr>
              <a:t>stesso, </a:t>
            </a:r>
            <a:r>
              <a:rPr sz="1800" spc="-105" dirty="0">
                <a:latin typeface="Trebuchet MS"/>
                <a:cs typeface="Trebuchet MS"/>
              </a:rPr>
              <a:t>crescendo. </a:t>
            </a:r>
            <a:r>
              <a:rPr sz="1800" spc="60" dirty="0">
                <a:latin typeface="Trebuchet MS"/>
                <a:cs typeface="Trebuchet MS"/>
              </a:rPr>
              <a:t>Non </a:t>
            </a:r>
            <a:r>
              <a:rPr sz="1800" spc="-130" dirty="0">
                <a:latin typeface="Trebuchet MS"/>
                <a:cs typeface="Trebuchet MS"/>
              </a:rPr>
              <a:t>le </a:t>
            </a:r>
            <a:r>
              <a:rPr sz="1800" spc="-80" dirty="0">
                <a:latin typeface="Trebuchet MS"/>
                <a:cs typeface="Trebuchet MS"/>
              </a:rPr>
              <a:t>voglio </a:t>
            </a:r>
            <a:r>
              <a:rPr sz="1800" spc="-75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portare </a:t>
            </a:r>
            <a:r>
              <a:rPr sz="1800" spc="-130" dirty="0">
                <a:latin typeface="Trebuchet MS"/>
                <a:cs typeface="Trebuchet MS"/>
              </a:rPr>
              <a:t>via</a:t>
            </a:r>
            <a:r>
              <a:rPr sz="1800" spc="-125" dirty="0">
                <a:latin typeface="Trebuchet MS"/>
                <a:cs typeface="Trebuchet MS"/>
              </a:rPr>
              <a:t> </a:t>
            </a:r>
            <a:r>
              <a:rPr sz="1800" spc="-35" dirty="0">
                <a:latin typeface="Trebuchet MS"/>
                <a:cs typeface="Trebuchet MS"/>
              </a:rPr>
              <a:t>suo </a:t>
            </a:r>
            <a:r>
              <a:rPr sz="1800" spc="-150" dirty="0">
                <a:latin typeface="Trebuchet MS"/>
                <a:cs typeface="Trebuchet MS"/>
              </a:rPr>
              <a:t>figlio, </a:t>
            </a:r>
            <a:r>
              <a:rPr sz="1800" spc="-80" dirty="0">
                <a:latin typeface="Trebuchet MS"/>
                <a:cs typeface="Trebuchet MS"/>
              </a:rPr>
              <a:t>voglio </a:t>
            </a:r>
            <a:r>
              <a:rPr sz="1800" spc="-35" dirty="0">
                <a:latin typeface="Trebuchet MS"/>
                <a:cs typeface="Trebuchet MS"/>
              </a:rPr>
              <a:t>solo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25" dirty="0">
                <a:latin typeface="Trebuchet MS"/>
                <a:cs typeface="Trebuchet MS"/>
              </a:rPr>
              <a:t>lei</a:t>
            </a:r>
            <a:r>
              <a:rPr sz="1800" spc="-12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diventi </a:t>
            </a:r>
            <a:r>
              <a:rPr sz="1800" spc="-125" dirty="0">
                <a:latin typeface="Trebuchet MS"/>
                <a:cs typeface="Trebuchet MS"/>
              </a:rPr>
              <a:t>il</a:t>
            </a:r>
            <a:r>
              <a:rPr sz="1800" spc="29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padre di </a:t>
            </a:r>
            <a:r>
              <a:rPr sz="1800" spc="-105" dirty="0">
                <a:latin typeface="Trebuchet MS"/>
                <a:cs typeface="Trebuchet MS"/>
              </a:rPr>
              <a:t>cui </a:t>
            </a:r>
            <a:r>
              <a:rPr sz="1800" spc="-35" dirty="0">
                <a:latin typeface="Trebuchet MS"/>
                <a:cs typeface="Trebuchet MS"/>
              </a:rPr>
              <a:t>suo </a:t>
            </a:r>
            <a:r>
              <a:rPr sz="1800" spc="-120" dirty="0">
                <a:latin typeface="Trebuchet MS"/>
                <a:cs typeface="Trebuchet MS"/>
              </a:rPr>
              <a:t>figlio </a:t>
            </a:r>
            <a:r>
              <a:rPr sz="1800" spc="-135" dirty="0">
                <a:latin typeface="Trebuchet MS"/>
                <a:cs typeface="Trebuchet MS"/>
              </a:rPr>
              <a:t>ha</a:t>
            </a:r>
            <a:r>
              <a:rPr sz="1800" spc="27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bisogno. </a:t>
            </a:r>
            <a:r>
              <a:rPr sz="1800" spc="-60" dirty="0">
                <a:latin typeface="Trebuchet MS"/>
                <a:cs typeface="Trebuchet MS"/>
              </a:rPr>
              <a:t>Glielo </a:t>
            </a:r>
            <a:r>
              <a:rPr sz="1800" spc="-55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f</a:t>
            </a:r>
            <a:r>
              <a:rPr sz="1800" spc="-245" dirty="0">
                <a:latin typeface="Trebuchet MS"/>
                <a:cs typeface="Trebuchet MS"/>
              </a:rPr>
              <a:t>a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25" dirty="0">
                <a:latin typeface="Trebuchet MS"/>
                <a:cs typeface="Trebuchet MS"/>
              </a:rPr>
              <a:t>ò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v</a:t>
            </a:r>
            <a:r>
              <a:rPr sz="1800" spc="-114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85" dirty="0">
                <a:latin typeface="Trebuchet MS"/>
                <a:cs typeface="Trebuchet MS"/>
              </a:rPr>
              <a:t>r</a:t>
            </a:r>
            <a:r>
              <a:rPr sz="1800" spc="-65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-100" dirty="0">
                <a:latin typeface="Trebuchet MS"/>
                <a:cs typeface="Trebuchet MS"/>
              </a:rPr>
              <a:t>ut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l</a:t>
            </a:r>
            <a:r>
              <a:rPr sz="1800" spc="-17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v</a:t>
            </a:r>
            <a:r>
              <a:rPr sz="1800" spc="-45" dirty="0">
                <a:latin typeface="Trebuchet MS"/>
                <a:cs typeface="Trebuchet MS"/>
              </a:rPr>
              <a:t>o</a:t>
            </a:r>
            <a:r>
              <a:rPr sz="1800" spc="-135" dirty="0">
                <a:latin typeface="Trebuchet MS"/>
                <a:cs typeface="Trebuchet MS"/>
              </a:rPr>
              <a:t>l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v</a:t>
            </a:r>
            <a:r>
              <a:rPr sz="1800" spc="-30" dirty="0">
                <a:latin typeface="Trebuchet MS"/>
                <a:cs typeface="Trebuchet MS"/>
              </a:rPr>
              <a:t>u</a:t>
            </a:r>
            <a:r>
              <a:rPr sz="1800" spc="-40" dirty="0">
                <a:latin typeface="Trebuchet MS"/>
                <a:cs typeface="Trebuchet MS"/>
              </a:rPr>
              <a:t>o</a:t>
            </a:r>
            <a:r>
              <a:rPr sz="1800" spc="-135" dirty="0">
                <a:latin typeface="Trebuchet MS"/>
                <a:cs typeface="Trebuchet MS"/>
              </a:rPr>
              <a:t>l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50" dirty="0">
                <a:latin typeface="Trebuchet MS"/>
                <a:cs typeface="Trebuchet MS"/>
              </a:rPr>
              <a:t>"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43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dirty="0">
                <a:latin typeface="Trebuchet MS"/>
                <a:cs typeface="Trebuchet MS"/>
              </a:rPr>
              <a:t>“</a:t>
            </a:r>
            <a:r>
              <a:rPr sz="1800" spc="10" dirty="0">
                <a:latin typeface="Trebuchet MS"/>
                <a:cs typeface="Trebuchet MS"/>
              </a:rPr>
              <a:t>C</a:t>
            </a:r>
            <a:r>
              <a:rPr sz="1800" spc="-265" dirty="0">
                <a:latin typeface="Trebuchet MS"/>
                <a:cs typeface="Trebuchet MS"/>
              </a:rPr>
              <a:t>’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l</a:t>
            </a:r>
            <a:r>
              <a:rPr sz="1800" spc="-204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a</a:t>
            </a:r>
            <a:r>
              <a:rPr sz="1800" spc="-155" dirty="0">
                <a:latin typeface="Trebuchet MS"/>
                <a:cs typeface="Trebuchet MS"/>
              </a:rPr>
              <a:t>mm</a:t>
            </a:r>
            <a:r>
              <a:rPr sz="1800" spc="-95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n</a:t>
            </a:r>
            <a:r>
              <a:rPr sz="1800" spc="-14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d</a:t>
            </a:r>
            <a:r>
              <a:rPr sz="1800" spc="-7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l</a:t>
            </a:r>
            <a:r>
              <a:rPr sz="1800" spc="-204" dirty="0">
                <a:latin typeface="Trebuchet MS"/>
                <a:cs typeface="Trebuchet MS"/>
              </a:rPr>
              <a:t>à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i</a:t>
            </a:r>
            <a:r>
              <a:rPr sz="1800" spc="-135" dirty="0">
                <a:latin typeface="Trebuchet MS"/>
                <a:cs typeface="Trebuchet MS"/>
              </a:rPr>
              <a:t>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sa</a:t>
            </a:r>
            <a:r>
              <a:rPr sz="1800" spc="-80" dirty="0">
                <a:latin typeface="Trebuchet MS"/>
                <a:cs typeface="Trebuchet MS"/>
              </a:rPr>
              <a:t>l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265" dirty="0">
                <a:latin typeface="Trebuchet MS"/>
                <a:cs typeface="Trebuchet MS"/>
              </a:rPr>
              <a:t>.</a:t>
            </a:r>
            <a:r>
              <a:rPr sz="1800" spc="-445" dirty="0">
                <a:latin typeface="Trebuchet MS"/>
                <a:cs typeface="Trebuchet MS"/>
              </a:rPr>
              <a:t>.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434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dirty="0">
                <a:latin typeface="Trebuchet MS"/>
                <a:cs typeface="Trebuchet MS"/>
              </a:rPr>
              <a:t>“</a:t>
            </a:r>
            <a:r>
              <a:rPr sz="1800" spc="10" dirty="0">
                <a:latin typeface="Trebuchet MS"/>
                <a:cs typeface="Trebuchet MS"/>
              </a:rPr>
              <a:t>C</a:t>
            </a:r>
            <a:r>
              <a:rPr sz="1800" spc="-45" dirty="0">
                <a:latin typeface="Trebuchet MS"/>
                <a:cs typeface="Trebuchet MS"/>
              </a:rPr>
              <a:t>o</a:t>
            </a:r>
            <a:r>
              <a:rPr sz="1800" spc="-55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ai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Ma</a:t>
            </a:r>
            <a:r>
              <a:rPr sz="1800" spc="-55" dirty="0">
                <a:latin typeface="Trebuchet MS"/>
                <a:cs typeface="Trebuchet MS"/>
              </a:rPr>
              <a:t>r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35" dirty="0">
                <a:latin typeface="Trebuchet MS"/>
                <a:cs typeface="Trebuchet MS"/>
              </a:rPr>
              <a:t>o</a:t>
            </a:r>
            <a:r>
              <a:rPr sz="1800" spc="-1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marR="26670" algn="just">
              <a:lnSpc>
                <a:spcPct val="115599"/>
              </a:lnSpc>
              <a:spcBef>
                <a:spcPts val="114"/>
              </a:spcBef>
            </a:pPr>
            <a:r>
              <a:rPr sz="1800" b="1" spc="-190" dirty="0">
                <a:latin typeface="Verdana"/>
                <a:cs typeface="Verdana"/>
              </a:rPr>
              <a:t>Paziente: </a:t>
            </a:r>
            <a:r>
              <a:rPr sz="1800" spc="-114" dirty="0">
                <a:latin typeface="Trebuchet MS"/>
                <a:cs typeface="Trebuchet MS"/>
              </a:rPr>
              <a:t>“Perché </a:t>
            </a:r>
            <a:r>
              <a:rPr sz="1800" spc="-110" dirty="0">
                <a:latin typeface="Trebuchet MS"/>
                <a:cs typeface="Trebuchet MS"/>
              </a:rPr>
              <a:t>tutte </a:t>
            </a:r>
            <a:r>
              <a:rPr sz="1800" spc="-130" dirty="0">
                <a:latin typeface="Trebuchet MS"/>
                <a:cs typeface="Trebuchet MS"/>
              </a:rPr>
              <a:t>le</a:t>
            </a:r>
            <a:r>
              <a:rPr sz="1800" spc="28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volte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50" dirty="0">
                <a:latin typeface="Trebuchet MS"/>
                <a:cs typeface="Trebuchet MS"/>
              </a:rPr>
              <a:t>papà</a:t>
            </a:r>
            <a:r>
              <a:rPr sz="1800" spc="240" dirty="0">
                <a:latin typeface="Trebuchet MS"/>
                <a:cs typeface="Trebuchet MS"/>
              </a:rPr>
              <a:t> </a:t>
            </a:r>
            <a:r>
              <a:rPr sz="1800" spc="-200" dirty="0">
                <a:latin typeface="Trebuchet MS"/>
                <a:cs typeface="Trebuchet MS"/>
              </a:rPr>
              <a:t>fa</a:t>
            </a:r>
            <a:r>
              <a:rPr sz="1800" spc="14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così, </a:t>
            </a:r>
            <a:r>
              <a:rPr sz="1800" spc="-70" dirty="0">
                <a:latin typeface="Trebuchet MS"/>
                <a:cs typeface="Trebuchet MS"/>
              </a:rPr>
              <a:t>poi </a:t>
            </a:r>
            <a:r>
              <a:rPr sz="1800" spc="-125" dirty="0">
                <a:latin typeface="Trebuchet MS"/>
                <a:cs typeface="Trebuchet MS"/>
              </a:rPr>
              <a:t>lei </a:t>
            </a:r>
            <a:r>
              <a:rPr sz="1800" spc="-114" dirty="0">
                <a:latin typeface="Trebuchet MS"/>
                <a:cs typeface="Trebuchet MS"/>
              </a:rPr>
              <a:t>sta </a:t>
            </a:r>
            <a:r>
              <a:rPr sz="1800" spc="-190" dirty="0">
                <a:latin typeface="Trebuchet MS"/>
                <a:cs typeface="Trebuchet MS"/>
              </a:rPr>
              <a:t>male.., </a:t>
            </a:r>
            <a:r>
              <a:rPr sz="1800" spc="-105" dirty="0">
                <a:latin typeface="Trebuchet MS"/>
                <a:cs typeface="Trebuchet MS"/>
              </a:rPr>
              <a:t>allora </a:t>
            </a:r>
            <a:r>
              <a:rPr sz="1800" spc="-65" dirty="0">
                <a:latin typeface="Trebuchet MS"/>
                <a:cs typeface="Trebuchet MS"/>
              </a:rPr>
              <a:t>penso </a:t>
            </a:r>
            <a:r>
              <a:rPr sz="1800" spc="-90" dirty="0">
                <a:latin typeface="Trebuchet MS"/>
                <a:cs typeface="Trebuchet MS"/>
              </a:rPr>
              <a:t>sempre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0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colpa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mia”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434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0" dirty="0">
                <a:latin typeface="Trebuchet MS"/>
                <a:cs typeface="Trebuchet MS"/>
              </a:rPr>
              <a:t>r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hé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h</a:t>
            </a:r>
            <a:r>
              <a:rPr sz="1800" spc="-140" dirty="0">
                <a:latin typeface="Trebuchet MS"/>
                <a:cs typeface="Trebuchet MS"/>
              </a:rPr>
              <a:t>a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p</a:t>
            </a:r>
            <a:r>
              <a:rPr sz="1800" spc="-80" dirty="0">
                <a:latin typeface="Trebuchet MS"/>
                <a:cs typeface="Trebuchet MS"/>
              </a:rPr>
              <a:t>r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l</a:t>
            </a:r>
            <a:r>
              <a:rPr sz="1800" spc="-204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n</a:t>
            </a:r>
            <a:r>
              <a:rPr sz="1800" spc="-40" dirty="0">
                <a:latin typeface="Trebuchet MS"/>
                <a:cs typeface="Trebuchet MS"/>
              </a:rPr>
              <a:t>o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“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5720" y="1224788"/>
            <a:ext cx="8575675" cy="39852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20300"/>
              </a:lnSpc>
              <a:spcBef>
                <a:spcPts val="90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200" dirty="0">
                <a:latin typeface="Verdana"/>
                <a:cs typeface="Verdana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“Vede</a:t>
            </a:r>
            <a:r>
              <a:rPr sz="1800" spc="-13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Giuliano</a:t>
            </a:r>
            <a:r>
              <a:rPr sz="1800" spc="-7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-10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cosa</a:t>
            </a:r>
            <a:r>
              <a:rPr sz="1800" spc="-7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ha</a:t>
            </a:r>
            <a:r>
              <a:rPr sz="1800" spc="-13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detto</a:t>
            </a:r>
            <a:r>
              <a:rPr sz="1800" spc="-85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Marco?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60" dirty="0">
                <a:latin typeface="Trebuchet MS"/>
                <a:cs typeface="Trebuchet MS"/>
              </a:rPr>
              <a:t>Non </a:t>
            </a:r>
            <a:r>
              <a:rPr sz="1800" spc="-35" dirty="0">
                <a:latin typeface="Trebuchet MS"/>
                <a:cs typeface="Trebuchet MS"/>
              </a:rPr>
              <a:t>solo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si</a:t>
            </a:r>
            <a:r>
              <a:rPr sz="1800" spc="-8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sente</a:t>
            </a:r>
            <a:r>
              <a:rPr sz="1800" spc="-9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terribilmente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minacciato,</a:t>
            </a:r>
            <a:r>
              <a:rPr sz="1800" spc="5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ma</a:t>
            </a:r>
            <a:r>
              <a:rPr sz="1800" spc="22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si</a:t>
            </a:r>
            <a:r>
              <a:rPr sz="1800" spc="24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sente</a:t>
            </a:r>
            <a:r>
              <a:rPr sz="1800" spc="229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anche</a:t>
            </a:r>
            <a:r>
              <a:rPr sz="1800" spc="23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terribilmente</a:t>
            </a:r>
            <a:r>
              <a:rPr sz="1800" spc="229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colpevole,</a:t>
            </a:r>
            <a:r>
              <a:rPr sz="1800" spc="6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perché</a:t>
            </a:r>
            <a:r>
              <a:rPr sz="1800" spc="229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pensa</a:t>
            </a:r>
            <a:r>
              <a:rPr sz="1800" spc="229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229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sia</a:t>
            </a:r>
            <a:r>
              <a:rPr sz="1800" spc="229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colpa</a:t>
            </a:r>
            <a:r>
              <a:rPr sz="1800" spc="22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sua</a:t>
            </a:r>
            <a:r>
              <a:rPr sz="1800" spc="229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se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succedono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queste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cose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brutte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in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60" dirty="0">
                <a:latin typeface="Trebuchet MS"/>
                <a:cs typeface="Trebuchet MS"/>
              </a:rPr>
              <a:t>casa,</a:t>
            </a:r>
            <a:r>
              <a:rPr sz="1800" spc="-204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perché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lui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piccolo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ha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capito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dipende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dalle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difficoltà</a:t>
            </a:r>
            <a:r>
              <a:rPr sz="1800" spc="18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20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dovete</a:t>
            </a:r>
            <a:r>
              <a:rPr sz="1800" spc="20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affrontare.</a:t>
            </a:r>
            <a:r>
              <a:rPr sz="1800" spc="25" dirty="0">
                <a:latin typeface="Trebuchet MS"/>
                <a:cs typeface="Trebuchet MS"/>
              </a:rPr>
              <a:t> </a:t>
            </a:r>
            <a:r>
              <a:rPr sz="1800" spc="60" dirty="0">
                <a:latin typeface="Trebuchet MS"/>
                <a:cs typeface="Trebuchet MS"/>
              </a:rPr>
              <a:t>Non</a:t>
            </a:r>
            <a:r>
              <a:rPr sz="1800" spc="195" dirty="0">
                <a:latin typeface="Trebuchet MS"/>
                <a:cs typeface="Trebuchet MS"/>
              </a:rPr>
              <a:t> </a:t>
            </a:r>
            <a:r>
              <a:rPr sz="1800" spc="-35" dirty="0">
                <a:latin typeface="Trebuchet MS"/>
                <a:cs typeface="Trebuchet MS"/>
              </a:rPr>
              <a:t>solo</a:t>
            </a:r>
            <a:r>
              <a:rPr sz="1800" spc="19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si</a:t>
            </a:r>
            <a:r>
              <a:rPr sz="1800" spc="204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sente</a:t>
            </a:r>
            <a:r>
              <a:rPr sz="1800" spc="20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minacciato,</a:t>
            </a:r>
            <a:r>
              <a:rPr sz="1800" spc="2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ma</a:t>
            </a:r>
            <a:r>
              <a:rPr sz="1800" spc="19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si</a:t>
            </a:r>
            <a:r>
              <a:rPr sz="1800" spc="204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sente</a:t>
            </a:r>
            <a:r>
              <a:rPr sz="1800" spc="20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in</a:t>
            </a:r>
            <a:r>
              <a:rPr sz="1800" spc="20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colpa</a:t>
            </a:r>
            <a:r>
              <a:rPr sz="1800" spc="190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per</a:t>
            </a:r>
            <a:r>
              <a:rPr sz="1800" spc="195" dirty="0">
                <a:latin typeface="Trebuchet MS"/>
                <a:cs typeface="Trebuchet MS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la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mamma</a:t>
            </a:r>
            <a:r>
              <a:rPr sz="1800" spc="204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21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questo</a:t>
            </a:r>
            <a:r>
              <a:rPr sz="1800" spc="204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21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terribile!</a:t>
            </a:r>
            <a:r>
              <a:rPr sz="1800" spc="21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Lui</a:t>
            </a:r>
            <a:r>
              <a:rPr sz="1800" spc="21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ha</a:t>
            </a:r>
            <a:r>
              <a:rPr sz="1800" spc="21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il</a:t>
            </a:r>
            <a:r>
              <a:rPr sz="1800" spc="21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diritto</a:t>
            </a:r>
            <a:r>
              <a:rPr sz="1800" spc="204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22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crescere</a:t>
            </a:r>
            <a:r>
              <a:rPr sz="1800" spc="21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sentendosi</a:t>
            </a:r>
            <a:r>
              <a:rPr sz="1800" spc="215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al</a:t>
            </a:r>
            <a:r>
              <a:rPr sz="1800" spc="-15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sicuro,</a:t>
            </a:r>
            <a:r>
              <a:rPr sz="1800" spc="3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sentendosi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degno,</a:t>
            </a:r>
            <a:r>
              <a:rPr sz="1800" spc="-19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amabile.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Dobbiamo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lavorare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Giuliano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affinché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questa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cosa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succeda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più,</a:t>
            </a:r>
            <a:r>
              <a:rPr sz="1800" spc="-19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perché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200" dirty="0">
                <a:latin typeface="Trebuchet MS"/>
                <a:cs typeface="Trebuchet MS"/>
              </a:rPr>
              <a:t>fa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male </a:t>
            </a:r>
            <a:r>
              <a:rPr sz="1800" spc="-50" dirty="0">
                <a:latin typeface="Trebuchet MS"/>
                <a:cs typeface="Trebuchet MS"/>
              </a:rPr>
              <a:t>non </a:t>
            </a:r>
            <a:r>
              <a:rPr sz="1800" spc="-35" dirty="0">
                <a:latin typeface="Trebuchet MS"/>
                <a:cs typeface="Trebuchet MS"/>
              </a:rPr>
              <a:t>solo </a:t>
            </a:r>
            <a:r>
              <a:rPr sz="1800" spc="-165" dirty="0">
                <a:latin typeface="Trebuchet MS"/>
                <a:cs typeface="Trebuchet MS"/>
              </a:rPr>
              <a:t>al</a:t>
            </a:r>
            <a:r>
              <a:rPr sz="1800" spc="-160" dirty="0">
                <a:latin typeface="Trebuchet MS"/>
                <a:cs typeface="Trebuchet MS"/>
              </a:rPr>
              <a:t> </a:t>
            </a:r>
            <a:r>
              <a:rPr sz="1800" spc="-35" dirty="0">
                <a:latin typeface="Trebuchet MS"/>
                <a:cs typeface="Trebuchet MS"/>
              </a:rPr>
              <a:t>suo </a:t>
            </a:r>
            <a:r>
              <a:rPr sz="1800" spc="-130" dirty="0">
                <a:latin typeface="Trebuchet MS"/>
                <a:cs typeface="Trebuchet MS"/>
              </a:rPr>
              <a:t>bambino, </a:t>
            </a:r>
            <a:r>
              <a:rPr sz="1800" spc="-145" dirty="0">
                <a:latin typeface="Trebuchet MS"/>
                <a:cs typeface="Trebuchet MS"/>
              </a:rPr>
              <a:t>ma </a:t>
            </a:r>
            <a:r>
              <a:rPr sz="1800" spc="-120" dirty="0">
                <a:latin typeface="Trebuchet MS"/>
                <a:cs typeface="Trebuchet MS"/>
              </a:rPr>
              <a:t>anche </a:t>
            </a:r>
            <a:r>
              <a:rPr sz="1800" spc="-160" dirty="0">
                <a:latin typeface="Trebuchet MS"/>
                <a:cs typeface="Trebuchet MS"/>
              </a:rPr>
              <a:t>alla </a:t>
            </a:r>
            <a:r>
              <a:rPr sz="1800" spc="-105" dirty="0">
                <a:latin typeface="Trebuchet MS"/>
                <a:cs typeface="Trebuchet MS"/>
              </a:rPr>
              <a:t>sua </a:t>
            </a:r>
            <a:r>
              <a:rPr sz="1800" spc="-135" dirty="0">
                <a:latin typeface="Trebuchet MS"/>
                <a:cs typeface="Trebuchet MS"/>
              </a:rPr>
              <a:t>compagna, </a:t>
            </a:r>
            <a:r>
              <a:rPr sz="1800" spc="-100" dirty="0">
                <a:latin typeface="Trebuchet MS"/>
                <a:cs typeface="Trebuchet MS"/>
              </a:rPr>
              <a:t>quindi </a:t>
            </a:r>
            <a:r>
              <a:rPr sz="1800" spc="-200" dirty="0">
                <a:latin typeface="Trebuchet MS"/>
                <a:cs typeface="Trebuchet MS"/>
              </a:rPr>
              <a:t>fa</a:t>
            </a:r>
            <a:r>
              <a:rPr sz="1800" spc="-195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molto </a:t>
            </a:r>
            <a:r>
              <a:rPr sz="1800" spc="-140" dirty="0">
                <a:latin typeface="Trebuchet MS"/>
                <a:cs typeface="Trebuchet MS"/>
              </a:rPr>
              <a:t>male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17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lei” </a:t>
            </a:r>
            <a:r>
              <a:rPr sz="1800" spc="-130" dirty="0">
                <a:latin typeface="Trebuchet MS"/>
                <a:cs typeface="Trebuchet MS"/>
              </a:rPr>
              <a:t> </a:t>
            </a: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-25" dirty="0">
                <a:latin typeface="Trebuchet MS"/>
                <a:cs typeface="Trebuchet MS"/>
              </a:rPr>
              <a:t>L</a:t>
            </a:r>
            <a:r>
              <a:rPr sz="1800" spc="-105" dirty="0">
                <a:latin typeface="Trebuchet MS"/>
                <a:cs typeface="Trebuchet MS"/>
              </a:rPr>
              <a:t>ui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65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a</a:t>
            </a:r>
            <a:r>
              <a:rPr sz="1800" spc="-90" dirty="0">
                <a:latin typeface="Trebuchet MS"/>
                <a:cs typeface="Trebuchet MS"/>
              </a:rPr>
              <a:t>r</a:t>
            </a:r>
            <a:r>
              <a:rPr sz="1800" spc="-30" dirty="0">
                <a:latin typeface="Trebuchet MS"/>
                <a:cs typeface="Trebuchet MS"/>
              </a:rPr>
              <a:t>r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5" dirty="0">
                <a:latin typeface="Trebuchet MS"/>
                <a:cs typeface="Trebuchet MS"/>
              </a:rPr>
              <a:t>s</a:t>
            </a:r>
            <a:r>
              <a:rPr sz="1800" spc="-65" dirty="0">
                <a:latin typeface="Trebuchet MS"/>
                <a:cs typeface="Trebuchet MS"/>
              </a:rPr>
              <a:t>o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ad</a:t>
            </a:r>
            <a:r>
              <a:rPr sz="1800" spc="-130" dirty="0">
                <a:latin typeface="Trebuchet MS"/>
                <a:cs typeface="Trebuchet MS"/>
              </a:rPr>
              <a:t>e</a:t>
            </a:r>
            <a:r>
              <a:rPr sz="1800" spc="-25" dirty="0">
                <a:latin typeface="Trebuchet MS"/>
                <a:cs typeface="Trebuchet MS"/>
              </a:rPr>
              <a:t>ss</a:t>
            </a:r>
            <a:r>
              <a:rPr sz="1800" spc="-20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g</a:t>
            </a:r>
            <a:r>
              <a:rPr sz="1800" spc="-135" dirty="0">
                <a:latin typeface="Trebuchet MS"/>
                <a:cs typeface="Trebuchet MS"/>
              </a:rPr>
              <a:t>u</a:t>
            </a:r>
            <a:r>
              <a:rPr sz="1800" spc="-140" dirty="0">
                <a:latin typeface="Trebuchet MS"/>
                <a:cs typeface="Trebuchet MS"/>
              </a:rPr>
              <a:t>a</a:t>
            </a:r>
            <a:r>
              <a:rPr sz="1800" spc="-20" dirty="0">
                <a:latin typeface="Trebuchet MS"/>
                <a:cs typeface="Trebuchet MS"/>
              </a:rPr>
              <a:t>r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pe</a:t>
            </a:r>
            <a:r>
              <a:rPr sz="1800" spc="10" dirty="0">
                <a:latin typeface="Trebuchet MS"/>
                <a:cs typeface="Trebuchet MS"/>
              </a:rPr>
              <a:t>r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te</a:t>
            </a:r>
            <a:r>
              <a:rPr sz="1800" spc="-85" dirty="0">
                <a:latin typeface="Trebuchet MS"/>
                <a:cs typeface="Trebuchet MS"/>
              </a:rPr>
              <a:t>r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195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he</a:t>
            </a:r>
            <a:r>
              <a:rPr sz="1800" spc="-45" dirty="0">
                <a:latin typeface="Trebuchet MS"/>
                <a:cs typeface="Trebuchet MS"/>
              </a:rPr>
              <a:t> c</a:t>
            </a:r>
            <a:r>
              <a:rPr sz="1800" spc="-50" dirty="0">
                <a:latin typeface="Trebuchet MS"/>
                <a:cs typeface="Trebuchet MS"/>
              </a:rPr>
              <a:t>os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</a:t>
            </a:r>
            <a:r>
              <a:rPr sz="1800" spc="-75" dirty="0">
                <a:latin typeface="Trebuchet MS"/>
                <a:cs typeface="Trebuchet MS"/>
              </a:rPr>
              <a:t>t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pe</a:t>
            </a:r>
            <a:r>
              <a:rPr sz="1800" spc="-70" dirty="0">
                <a:latin typeface="Trebuchet MS"/>
                <a:cs typeface="Trebuchet MS"/>
              </a:rPr>
              <a:t>n</a:t>
            </a:r>
            <a:r>
              <a:rPr sz="1800" spc="-65" dirty="0">
                <a:latin typeface="Trebuchet MS"/>
                <a:cs typeface="Trebuchet MS"/>
              </a:rPr>
              <a:t>s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190" dirty="0">
                <a:latin typeface="Verdana"/>
                <a:cs typeface="Verdana"/>
              </a:rPr>
              <a:t>Paziente: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“Adesso </a:t>
            </a:r>
            <a:r>
              <a:rPr sz="1800" spc="-25" dirty="0">
                <a:latin typeface="Trebuchet MS"/>
                <a:cs typeface="Trebuchet MS"/>
              </a:rPr>
              <a:t>sono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75" dirty="0">
                <a:latin typeface="Trebuchet MS"/>
                <a:cs typeface="Trebuchet MS"/>
              </a:rPr>
              <a:t>lì,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sto </a:t>
            </a:r>
            <a:r>
              <a:rPr sz="1800" spc="-155" dirty="0">
                <a:latin typeface="Trebuchet MS"/>
                <a:cs typeface="Trebuchet MS"/>
              </a:rPr>
              <a:t>guardando..”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dirty="0">
                <a:latin typeface="Trebuchet MS"/>
                <a:cs typeface="Trebuchet MS"/>
              </a:rPr>
              <a:t>“</a:t>
            </a:r>
            <a:r>
              <a:rPr sz="1800" spc="10" dirty="0">
                <a:latin typeface="Trebuchet MS"/>
                <a:cs typeface="Trebuchet MS"/>
              </a:rPr>
              <a:t>C</a:t>
            </a:r>
            <a:r>
              <a:rPr sz="1800" spc="-70" dirty="0">
                <a:latin typeface="Trebuchet MS"/>
                <a:cs typeface="Trebuchet MS"/>
              </a:rPr>
              <a:t>osa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</a:t>
            </a:r>
            <a:r>
              <a:rPr sz="1800" spc="-75" dirty="0">
                <a:latin typeface="Trebuchet MS"/>
                <a:cs typeface="Trebuchet MS"/>
              </a:rPr>
              <a:t>t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pe</a:t>
            </a:r>
            <a:r>
              <a:rPr sz="1800" spc="-70" dirty="0">
                <a:latin typeface="Trebuchet MS"/>
                <a:cs typeface="Trebuchet MS"/>
              </a:rPr>
              <a:t>n</a:t>
            </a:r>
            <a:r>
              <a:rPr sz="1800" spc="-65" dirty="0">
                <a:latin typeface="Trebuchet MS"/>
                <a:cs typeface="Trebuchet MS"/>
              </a:rPr>
              <a:t>s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s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65" dirty="0">
                <a:latin typeface="Trebuchet MS"/>
                <a:cs typeface="Trebuchet MS"/>
              </a:rPr>
              <a:t>a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50" dirty="0">
                <a:latin typeface="Trebuchet MS"/>
                <a:cs typeface="Trebuchet MS"/>
              </a:rPr>
              <a:t>à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190" dirty="0">
                <a:latin typeface="Verdana"/>
                <a:cs typeface="Verdana"/>
              </a:rPr>
              <a:t>Paziente: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75" dirty="0">
                <a:latin typeface="Trebuchet MS"/>
                <a:cs typeface="Trebuchet MS"/>
              </a:rPr>
              <a:t>“E’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ko,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steso,</a:t>
            </a:r>
            <a:r>
              <a:rPr sz="1800" spc="-215" dirty="0">
                <a:latin typeface="Trebuchet MS"/>
                <a:cs typeface="Trebuchet MS"/>
              </a:rPr>
              <a:t> </a:t>
            </a:r>
            <a:r>
              <a:rPr sz="1800" spc="-60" dirty="0">
                <a:latin typeface="Trebuchet MS"/>
                <a:cs typeface="Trebuchet MS"/>
              </a:rPr>
              <a:t>secondo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me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sente,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sente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sbagliatissimo”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5720" y="447547"/>
            <a:ext cx="8575675" cy="52984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120500"/>
              </a:lnSpc>
              <a:spcBef>
                <a:spcPts val="110"/>
              </a:spcBef>
            </a:pPr>
            <a:r>
              <a:rPr sz="1800" b="1" spc="-204" dirty="0">
                <a:latin typeface="Verdana"/>
                <a:cs typeface="Verdana"/>
              </a:rPr>
              <a:t>Terapeuta: </a:t>
            </a:r>
            <a:r>
              <a:rPr sz="1800" spc="-110" dirty="0">
                <a:latin typeface="Trebuchet MS"/>
                <a:cs typeface="Trebuchet MS"/>
              </a:rPr>
              <a:t>“Giuliano, </a:t>
            </a:r>
            <a:r>
              <a:rPr sz="1800" spc="-125" dirty="0">
                <a:latin typeface="Trebuchet MS"/>
                <a:cs typeface="Trebuchet MS"/>
              </a:rPr>
              <a:t>lei </a:t>
            </a:r>
            <a:r>
              <a:rPr sz="1800" spc="-50" dirty="0">
                <a:latin typeface="Trebuchet MS"/>
                <a:cs typeface="Trebuchet MS"/>
              </a:rPr>
              <a:t>non </a:t>
            </a:r>
            <a:r>
              <a:rPr sz="1800" spc="-125" dirty="0">
                <a:latin typeface="Trebuchet MS"/>
                <a:cs typeface="Trebuchet MS"/>
              </a:rPr>
              <a:t>deve </a:t>
            </a:r>
            <a:r>
              <a:rPr sz="1800" spc="-80" dirty="0">
                <a:latin typeface="Trebuchet MS"/>
                <a:cs typeface="Trebuchet MS"/>
              </a:rPr>
              <a:t>sentirsi </a:t>
            </a:r>
            <a:r>
              <a:rPr sz="1800" spc="-105" dirty="0">
                <a:latin typeface="Trebuchet MS"/>
                <a:cs typeface="Trebuchet MS"/>
              </a:rPr>
              <a:t>così, </a:t>
            </a:r>
            <a:r>
              <a:rPr sz="1800" spc="-125" dirty="0">
                <a:latin typeface="Trebuchet MS"/>
                <a:cs typeface="Trebuchet MS"/>
              </a:rPr>
              <a:t>lei </a:t>
            </a:r>
            <a:r>
              <a:rPr sz="1800" spc="-135" dirty="0">
                <a:latin typeface="Trebuchet MS"/>
                <a:cs typeface="Trebuchet MS"/>
              </a:rPr>
              <a:t>ha </a:t>
            </a:r>
            <a:r>
              <a:rPr sz="1800" spc="-105" dirty="0">
                <a:latin typeface="Trebuchet MS"/>
                <a:cs typeface="Trebuchet MS"/>
              </a:rPr>
              <a:t>avuto </a:t>
            </a:r>
            <a:r>
              <a:rPr sz="1800" spc="-85" dirty="0">
                <a:latin typeface="Trebuchet MS"/>
                <a:cs typeface="Trebuchet MS"/>
              </a:rPr>
              <a:t>un </a:t>
            </a:r>
            <a:r>
              <a:rPr sz="1800" spc="-110" dirty="0">
                <a:latin typeface="Trebuchet MS"/>
                <a:cs typeface="Trebuchet MS"/>
              </a:rPr>
              <a:t>padre </a:t>
            </a:r>
            <a:r>
              <a:rPr sz="1800" spc="-65" dirty="0">
                <a:latin typeface="Trebuchet MS"/>
                <a:cs typeface="Trebuchet MS"/>
              </a:rPr>
              <a:t>molto </a:t>
            </a:r>
            <a:r>
              <a:rPr sz="1800" spc="-50" dirty="0">
                <a:latin typeface="Trebuchet MS"/>
                <a:cs typeface="Trebuchet MS"/>
              </a:rPr>
              <a:t>duro </a:t>
            </a:r>
            <a:r>
              <a:rPr sz="1800" spc="-60" dirty="0">
                <a:latin typeface="Trebuchet MS"/>
                <a:cs typeface="Trebuchet MS"/>
              </a:rPr>
              <a:t>con </a:t>
            </a:r>
            <a:r>
              <a:rPr sz="1800" spc="-160" dirty="0">
                <a:latin typeface="Trebuchet MS"/>
                <a:cs typeface="Trebuchet MS"/>
              </a:rPr>
              <a:t>lei, </a:t>
            </a:r>
            <a:r>
              <a:rPr sz="1800" spc="-125" dirty="0">
                <a:latin typeface="Trebuchet MS"/>
                <a:cs typeface="Trebuchet MS"/>
              </a:rPr>
              <a:t>le </a:t>
            </a:r>
            <a:r>
              <a:rPr sz="1800" spc="-12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ha</a:t>
            </a:r>
            <a:r>
              <a:rPr sz="1800" spc="-13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fatto</a:t>
            </a:r>
            <a:r>
              <a:rPr sz="1800" spc="-12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molto</a:t>
            </a:r>
            <a:r>
              <a:rPr sz="1800" spc="-60" dirty="0">
                <a:latin typeface="Trebuchet MS"/>
                <a:cs typeface="Trebuchet MS"/>
              </a:rPr>
              <a:t> </a:t>
            </a:r>
            <a:r>
              <a:rPr sz="1800" spc="-160" dirty="0">
                <a:latin typeface="Trebuchet MS"/>
                <a:cs typeface="Trebuchet MS"/>
              </a:rPr>
              <a:t>male,</a:t>
            </a:r>
            <a:r>
              <a:rPr sz="1800" spc="-15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lei</a:t>
            </a:r>
            <a:r>
              <a:rPr sz="1800" spc="-12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ha</a:t>
            </a:r>
            <a:r>
              <a:rPr sz="1800" spc="-13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tutto</a:t>
            </a:r>
            <a:r>
              <a:rPr sz="1800" spc="-7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il</a:t>
            </a:r>
            <a:r>
              <a:rPr sz="1800" spc="-12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diritto</a:t>
            </a:r>
            <a:r>
              <a:rPr sz="1800" spc="-7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-10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avere</a:t>
            </a:r>
            <a:r>
              <a:rPr sz="1800" spc="-12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questo</a:t>
            </a:r>
            <a:r>
              <a:rPr sz="1800" spc="-7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problema,</a:t>
            </a:r>
            <a:r>
              <a:rPr sz="1800" spc="-114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ma</a:t>
            </a:r>
            <a:r>
              <a:rPr sz="1800" spc="25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anche</a:t>
            </a:r>
            <a:r>
              <a:rPr sz="1800" spc="300" dirty="0">
                <a:latin typeface="Trebuchet MS"/>
                <a:cs typeface="Trebuchet MS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la </a:t>
            </a:r>
            <a:r>
              <a:rPr sz="1800" spc="-15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responsabilità</a:t>
            </a:r>
            <a:r>
              <a:rPr sz="1800" spc="8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9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proteggere</a:t>
            </a:r>
            <a:r>
              <a:rPr sz="1800" spc="95" dirty="0">
                <a:latin typeface="Trebuchet MS"/>
                <a:cs typeface="Trebuchet MS"/>
              </a:rPr>
              <a:t> </a:t>
            </a:r>
            <a:r>
              <a:rPr sz="1800" spc="-35" dirty="0">
                <a:latin typeface="Trebuchet MS"/>
                <a:cs typeface="Trebuchet MS"/>
              </a:rPr>
              <a:t>suo</a:t>
            </a:r>
            <a:r>
              <a:rPr sz="1800" spc="8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figlio</a:t>
            </a:r>
            <a:r>
              <a:rPr sz="1800" spc="8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dalle</a:t>
            </a:r>
            <a:r>
              <a:rPr sz="1800" spc="9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conseguenze</a:t>
            </a:r>
            <a:r>
              <a:rPr sz="1800" spc="9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9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quello</a:t>
            </a:r>
            <a:r>
              <a:rPr sz="1800" spc="9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90" dirty="0">
                <a:latin typeface="Trebuchet MS"/>
                <a:cs typeface="Trebuchet MS"/>
              </a:rPr>
              <a:t> </a:t>
            </a:r>
            <a:r>
              <a:rPr sz="1800" spc="-35" dirty="0">
                <a:latin typeface="Trebuchet MS"/>
                <a:cs typeface="Trebuchet MS"/>
              </a:rPr>
              <a:t>suo</a:t>
            </a:r>
            <a:r>
              <a:rPr sz="1800" spc="9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padre</a:t>
            </a:r>
            <a:r>
              <a:rPr sz="1800" spc="9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ha</a:t>
            </a:r>
            <a:r>
              <a:rPr sz="1800" spc="8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fatto</a:t>
            </a:r>
            <a:r>
              <a:rPr sz="1800" spc="9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60" dirty="0">
                <a:latin typeface="Trebuchet MS"/>
                <a:cs typeface="Trebuchet MS"/>
              </a:rPr>
              <a:t>lei. </a:t>
            </a:r>
            <a:r>
              <a:rPr sz="1800" spc="-90" dirty="0">
                <a:latin typeface="Trebuchet MS"/>
                <a:cs typeface="Trebuchet MS"/>
              </a:rPr>
              <a:t>Lei </a:t>
            </a:r>
            <a:r>
              <a:rPr sz="1800" spc="-50" dirty="0">
                <a:latin typeface="Trebuchet MS"/>
                <a:cs typeface="Trebuchet MS"/>
              </a:rPr>
              <a:t>non </a:t>
            </a:r>
            <a:r>
              <a:rPr sz="1800" spc="-120" dirty="0">
                <a:latin typeface="Trebuchet MS"/>
                <a:cs typeface="Trebuchet MS"/>
              </a:rPr>
              <a:t>è </a:t>
            </a:r>
            <a:r>
              <a:rPr sz="1800" spc="-114" dirty="0">
                <a:latin typeface="Trebuchet MS"/>
                <a:cs typeface="Trebuchet MS"/>
              </a:rPr>
              <a:t>una </a:t>
            </a:r>
            <a:r>
              <a:rPr sz="1800" spc="-135" dirty="0">
                <a:latin typeface="Trebuchet MS"/>
                <a:cs typeface="Trebuchet MS"/>
              </a:rPr>
              <a:t>cattiva </a:t>
            </a:r>
            <a:r>
              <a:rPr sz="1800" spc="-100" dirty="0">
                <a:latin typeface="Trebuchet MS"/>
                <a:cs typeface="Trebuchet MS"/>
              </a:rPr>
              <a:t>persona, </a:t>
            </a:r>
            <a:r>
              <a:rPr sz="1800" spc="-50" dirty="0">
                <a:latin typeface="Trebuchet MS"/>
                <a:cs typeface="Trebuchet MS"/>
              </a:rPr>
              <a:t>non </a:t>
            </a:r>
            <a:r>
              <a:rPr sz="1800" spc="-120" dirty="0">
                <a:latin typeface="Trebuchet MS"/>
                <a:cs typeface="Trebuchet MS"/>
              </a:rPr>
              <a:t>è </a:t>
            </a:r>
            <a:r>
              <a:rPr sz="1800" spc="-114" dirty="0">
                <a:latin typeface="Trebuchet MS"/>
                <a:cs typeface="Trebuchet MS"/>
              </a:rPr>
              <a:t>una </a:t>
            </a:r>
            <a:r>
              <a:rPr sz="1800" spc="-100" dirty="0">
                <a:latin typeface="Trebuchet MS"/>
                <a:cs typeface="Trebuchet MS"/>
              </a:rPr>
              <a:t>brutta persona, </a:t>
            </a:r>
            <a:r>
              <a:rPr sz="1800" spc="-135" dirty="0">
                <a:latin typeface="Trebuchet MS"/>
                <a:cs typeface="Trebuchet MS"/>
              </a:rPr>
              <a:t>ha </a:t>
            </a:r>
            <a:r>
              <a:rPr sz="1800" spc="-125" dirty="0">
                <a:latin typeface="Trebuchet MS"/>
                <a:cs typeface="Trebuchet MS"/>
              </a:rPr>
              <a:t>il </a:t>
            </a:r>
            <a:r>
              <a:rPr sz="1800" spc="-80" dirty="0">
                <a:latin typeface="Trebuchet MS"/>
                <a:cs typeface="Trebuchet MS"/>
              </a:rPr>
              <a:t>diritto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40" dirty="0">
                <a:latin typeface="Trebuchet MS"/>
                <a:cs typeface="Trebuchet MS"/>
              </a:rPr>
              <a:t>fare </a:t>
            </a:r>
            <a:r>
              <a:rPr sz="1800" spc="-100" dirty="0">
                <a:latin typeface="Trebuchet MS"/>
                <a:cs typeface="Trebuchet MS"/>
              </a:rPr>
              <a:t>questi </a:t>
            </a:r>
            <a:r>
              <a:rPr sz="1800" spc="-125" dirty="0">
                <a:latin typeface="Trebuchet MS"/>
                <a:cs typeface="Trebuchet MS"/>
              </a:rPr>
              <a:t>sbagli </a:t>
            </a:r>
            <a:r>
              <a:rPr sz="1800" spc="-120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visto </a:t>
            </a:r>
            <a:r>
              <a:rPr sz="1800" spc="-155" dirty="0">
                <a:latin typeface="Trebuchet MS"/>
                <a:cs typeface="Trebuchet MS"/>
              </a:rPr>
              <a:t>la </a:t>
            </a:r>
            <a:r>
              <a:rPr sz="1800" spc="-75" dirty="0">
                <a:latin typeface="Trebuchet MS"/>
                <a:cs typeface="Trebuchet MS"/>
              </a:rPr>
              <a:t>storia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35" dirty="0">
                <a:latin typeface="Trebuchet MS"/>
                <a:cs typeface="Trebuchet MS"/>
              </a:rPr>
              <a:t>ha </a:t>
            </a:r>
            <a:r>
              <a:rPr sz="1800" spc="-105" dirty="0">
                <a:latin typeface="Trebuchet MS"/>
                <a:cs typeface="Trebuchet MS"/>
              </a:rPr>
              <a:t>avuto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50" dirty="0">
                <a:latin typeface="Trebuchet MS"/>
                <a:cs typeface="Trebuchet MS"/>
              </a:rPr>
              <a:t>non </a:t>
            </a:r>
            <a:r>
              <a:rPr sz="1800" spc="-135" dirty="0">
                <a:latin typeface="Trebuchet MS"/>
                <a:cs typeface="Trebuchet MS"/>
              </a:rPr>
              <a:t>ha </a:t>
            </a:r>
            <a:r>
              <a:rPr sz="1800" spc="-120" dirty="0">
                <a:latin typeface="Trebuchet MS"/>
                <a:cs typeface="Trebuchet MS"/>
              </a:rPr>
              <a:t>scelto, </a:t>
            </a:r>
            <a:r>
              <a:rPr sz="1800" spc="-50" dirty="0">
                <a:latin typeface="Trebuchet MS"/>
                <a:cs typeface="Trebuchet MS"/>
              </a:rPr>
              <a:t>però </a:t>
            </a:r>
            <a:r>
              <a:rPr sz="1800" spc="-65" dirty="0">
                <a:latin typeface="Trebuchet MS"/>
                <a:cs typeface="Trebuchet MS"/>
              </a:rPr>
              <a:t>noi </a:t>
            </a:r>
            <a:r>
              <a:rPr sz="1800" spc="-75" dirty="0">
                <a:latin typeface="Trebuchet MS"/>
                <a:cs typeface="Trebuchet MS"/>
              </a:rPr>
              <a:t>possiamo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85" dirty="0">
                <a:latin typeface="Trebuchet MS"/>
                <a:cs typeface="Trebuchet MS"/>
              </a:rPr>
              <a:t>dobbiamo </a:t>
            </a:r>
            <a:r>
              <a:rPr sz="1800" spc="-95" dirty="0">
                <a:latin typeface="Trebuchet MS"/>
                <a:cs typeface="Trebuchet MS"/>
              </a:rPr>
              <a:t>offrire </a:t>
            </a:r>
            <a:r>
              <a:rPr sz="1800" spc="-180" dirty="0">
                <a:latin typeface="Trebuchet MS"/>
                <a:cs typeface="Trebuchet MS"/>
              </a:rPr>
              <a:t>a </a:t>
            </a:r>
            <a:r>
              <a:rPr sz="1800" spc="-175" dirty="0">
                <a:latin typeface="Trebuchet MS"/>
                <a:cs typeface="Trebuchet MS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Marco </a:t>
            </a:r>
            <a:r>
              <a:rPr sz="1800" spc="-114" dirty="0">
                <a:latin typeface="Trebuchet MS"/>
                <a:cs typeface="Trebuchet MS"/>
              </a:rPr>
              <a:t>una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storia</a:t>
            </a:r>
            <a:r>
              <a:rPr sz="1800" spc="-7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diversa, </a:t>
            </a:r>
            <a:r>
              <a:rPr sz="1800" spc="-75" dirty="0">
                <a:latin typeface="Trebuchet MS"/>
                <a:cs typeface="Trebuchet MS"/>
              </a:rPr>
              <a:t>possiamo</a:t>
            </a:r>
            <a:r>
              <a:rPr sz="1800" spc="-7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creare</a:t>
            </a:r>
            <a:r>
              <a:rPr sz="1800" spc="-9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un</a:t>
            </a:r>
            <a:r>
              <a:rPr sz="1800" spc="-8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clima</a:t>
            </a:r>
            <a:r>
              <a:rPr sz="1800" spc="-125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diverso</a:t>
            </a:r>
            <a:r>
              <a:rPr sz="1800" spc="-6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in</a:t>
            </a:r>
            <a:r>
              <a:rPr sz="1800" spc="-95" dirty="0">
                <a:latin typeface="Trebuchet MS"/>
                <a:cs typeface="Trebuchet MS"/>
              </a:rPr>
              <a:t> </a:t>
            </a:r>
            <a:r>
              <a:rPr sz="1800" spc="-160" dirty="0">
                <a:latin typeface="Trebuchet MS"/>
                <a:cs typeface="Trebuchet MS"/>
              </a:rPr>
              <a:t>casa.</a:t>
            </a:r>
            <a:r>
              <a:rPr sz="1800" spc="-155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Andrà </a:t>
            </a:r>
            <a:r>
              <a:rPr sz="1800" spc="-80" dirty="0">
                <a:latin typeface="Trebuchet MS"/>
                <a:cs typeface="Trebuchet MS"/>
              </a:rPr>
              <a:t>tutto</a:t>
            </a:r>
            <a:r>
              <a:rPr sz="1800" spc="38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bene </a:t>
            </a:r>
            <a:r>
              <a:rPr sz="1800" spc="-10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Giuliano, </a:t>
            </a:r>
            <a:r>
              <a:rPr sz="1800" spc="-105" dirty="0">
                <a:latin typeface="Trebuchet MS"/>
                <a:cs typeface="Trebuchet MS"/>
              </a:rPr>
              <a:t>ne </a:t>
            </a:r>
            <a:r>
              <a:rPr sz="1800" spc="-25" dirty="0">
                <a:latin typeface="Trebuchet MS"/>
                <a:cs typeface="Trebuchet MS"/>
              </a:rPr>
              <a:t>sono </a:t>
            </a:r>
            <a:r>
              <a:rPr sz="1800" spc="-100" dirty="0">
                <a:latin typeface="Trebuchet MS"/>
                <a:cs typeface="Trebuchet MS"/>
              </a:rPr>
              <a:t>sicuro. </a:t>
            </a:r>
            <a:r>
              <a:rPr sz="1800" spc="-130" dirty="0">
                <a:latin typeface="Trebuchet MS"/>
                <a:cs typeface="Trebuchet MS"/>
              </a:rPr>
              <a:t>L’aiuterò, le </a:t>
            </a:r>
            <a:r>
              <a:rPr sz="1800" spc="-95" dirty="0">
                <a:latin typeface="Trebuchet MS"/>
                <a:cs typeface="Trebuchet MS"/>
              </a:rPr>
              <a:t>farò </a:t>
            </a:r>
            <a:r>
              <a:rPr sz="1800" spc="-65" dirty="0">
                <a:latin typeface="Trebuchet MS"/>
                <a:cs typeface="Trebuchet MS"/>
              </a:rPr>
              <a:t>conoscere </a:t>
            </a:r>
            <a:r>
              <a:rPr sz="1800" spc="-85" dirty="0">
                <a:latin typeface="Trebuchet MS"/>
                <a:cs typeface="Trebuchet MS"/>
              </a:rPr>
              <a:t>un </a:t>
            </a:r>
            <a:r>
              <a:rPr sz="1800" spc="-114" dirty="0">
                <a:latin typeface="Trebuchet MS"/>
                <a:cs typeface="Trebuchet MS"/>
              </a:rPr>
              <a:t>collega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35" dirty="0">
                <a:latin typeface="Trebuchet MS"/>
                <a:cs typeface="Trebuchet MS"/>
              </a:rPr>
              <a:t>l’aiuterà </a:t>
            </a:r>
            <a:r>
              <a:rPr sz="1800" spc="-180" dirty="0">
                <a:latin typeface="Trebuchet MS"/>
                <a:cs typeface="Trebuchet MS"/>
              </a:rPr>
              <a:t>a </a:t>
            </a:r>
            <a:r>
              <a:rPr sz="1800" spc="-70" dirty="0">
                <a:latin typeface="Trebuchet MS"/>
                <a:cs typeface="Trebuchet MS"/>
              </a:rPr>
              <a:t>costruire </a:t>
            </a:r>
            <a:r>
              <a:rPr sz="1800" spc="-114" dirty="0">
                <a:latin typeface="Trebuchet MS"/>
                <a:cs typeface="Trebuchet MS"/>
              </a:rPr>
              <a:t>una 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famiglia</a:t>
            </a:r>
            <a:r>
              <a:rPr sz="1800" spc="-5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diversa"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434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“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10" dirty="0">
                <a:latin typeface="Trebuchet MS"/>
                <a:cs typeface="Trebuchet MS"/>
              </a:rPr>
              <a:t>cc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14" dirty="0">
                <a:latin typeface="Trebuchet MS"/>
                <a:cs typeface="Trebuchet MS"/>
              </a:rPr>
              <a:t>tt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430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40" dirty="0">
                <a:latin typeface="Verdana"/>
                <a:cs typeface="Verdana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“Sono</a:t>
            </a:r>
            <a:r>
              <a:rPr sz="1800" spc="11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assolutamente</a:t>
            </a:r>
            <a:r>
              <a:rPr sz="1800" spc="12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fiero</a:t>
            </a:r>
            <a:r>
              <a:rPr sz="1800" spc="11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12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lei</a:t>
            </a:r>
            <a:r>
              <a:rPr sz="1800" spc="12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Giuliano,</a:t>
            </a:r>
            <a:r>
              <a:rPr sz="1800" spc="-5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si</a:t>
            </a:r>
            <a:r>
              <a:rPr sz="1800" spc="12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sta</a:t>
            </a:r>
            <a:r>
              <a:rPr sz="1800" spc="11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comportando</a:t>
            </a:r>
            <a:r>
              <a:rPr sz="1800" spc="114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come</a:t>
            </a:r>
            <a:r>
              <a:rPr sz="1800" spc="12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un</a:t>
            </a:r>
            <a:r>
              <a:rPr sz="1800" spc="12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bravo</a:t>
            </a:r>
            <a:endParaRPr sz="1800">
              <a:latin typeface="Trebuchet MS"/>
              <a:cs typeface="Trebuchet MS"/>
            </a:endParaRPr>
          </a:p>
          <a:p>
            <a:pPr marL="12700" marR="5715">
              <a:lnSpc>
                <a:spcPct val="117800"/>
              </a:lnSpc>
              <a:spcBef>
                <a:spcPts val="70"/>
              </a:spcBef>
            </a:pPr>
            <a:r>
              <a:rPr sz="1800" spc="-175" dirty="0">
                <a:latin typeface="Trebuchet MS"/>
                <a:cs typeface="Trebuchet MS"/>
              </a:rPr>
              <a:t>papà, </a:t>
            </a:r>
            <a:r>
              <a:rPr sz="1800" spc="-114" dirty="0">
                <a:latin typeface="Trebuchet MS"/>
                <a:cs typeface="Trebuchet MS"/>
              </a:rPr>
              <a:t>sta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facendo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qualcosa</a:t>
            </a:r>
            <a:r>
              <a:rPr sz="1800" spc="-10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-10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veramente</a:t>
            </a:r>
            <a:r>
              <a:rPr sz="1800" spc="32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coraggioso, </a:t>
            </a:r>
            <a:r>
              <a:rPr sz="1800" spc="-25" dirty="0">
                <a:latin typeface="Trebuchet MS"/>
                <a:cs typeface="Trebuchet MS"/>
              </a:rPr>
              <a:t>sono </a:t>
            </a:r>
            <a:r>
              <a:rPr sz="1800" spc="-110" dirty="0">
                <a:latin typeface="Trebuchet MS"/>
                <a:cs typeface="Trebuchet MS"/>
              </a:rPr>
              <a:t>veramente</a:t>
            </a:r>
            <a:r>
              <a:rPr sz="1800" spc="320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orgoglioso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32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lei!” </a:t>
            </a:r>
            <a:r>
              <a:rPr sz="1800" spc="-140" dirty="0">
                <a:latin typeface="Trebuchet MS"/>
                <a:cs typeface="Trebuchet MS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“Ora</a:t>
            </a:r>
            <a:r>
              <a:rPr sz="1800" spc="24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immagina</a:t>
            </a:r>
            <a:r>
              <a:rPr sz="1800" spc="24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25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ti</a:t>
            </a:r>
            <a:r>
              <a:rPr sz="1800" spc="254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stia</a:t>
            </a:r>
            <a:r>
              <a:rPr sz="1800" spc="2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raggiungendo.</a:t>
            </a:r>
            <a:r>
              <a:rPr sz="1800" spc="7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Come</a:t>
            </a:r>
            <a:r>
              <a:rPr sz="1800" spc="254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ti</a:t>
            </a:r>
            <a:r>
              <a:rPr sz="1800" spc="254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ha</a:t>
            </a:r>
            <a:r>
              <a:rPr sz="1800" spc="24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fatto</a:t>
            </a:r>
            <a:r>
              <a:rPr sz="1800" spc="24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sentire</a:t>
            </a:r>
            <a:r>
              <a:rPr sz="1800" spc="25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quello</a:t>
            </a:r>
            <a:r>
              <a:rPr sz="1800" spc="24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254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ho</a:t>
            </a:r>
            <a:r>
              <a:rPr sz="1800" spc="24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detto</a:t>
            </a:r>
            <a:r>
              <a:rPr sz="1800" spc="245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papà?”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-10" dirty="0">
                <a:latin typeface="Trebuchet MS"/>
                <a:cs typeface="Trebuchet MS"/>
              </a:rPr>
              <a:t>I</a:t>
            </a:r>
            <a:r>
              <a:rPr sz="1800" spc="-80" dirty="0">
                <a:latin typeface="Trebuchet MS"/>
                <a:cs typeface="Trebuchet MS"/>
              </a:rPr>
              <a:t>o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i</a:t>
            </a:r>
            <a:r>
              <a:rPr sz="1800" spc="-60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n</a:t>
            </a:r>
            <a:r>
              <a:rPr sz="1800" spc="-40" dirty="0">
                <a:latin typeface="Trebuchet MS"/>
                <a:cs typeface="Trebuchet MS"/>
              </a:rPr>
              <a:t>o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204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p</a:t>
            </a:r>
            <a:r>
              <a:rPr sz="1800" spc="-140" dirty="0">
                <a:latin typeface="Trebuchet MS"/>
                <a:cs typeface="Trebuchet MS"/>
              </a:rPr>
              <a:t>e</a:t>
            </a:r>
            <a:r>
              <a:rPr sz="1800" spc="-135" dirty="0">
                <a:latin typeface="Trebuchet MS"/>
                <a:cs typeface="Trebuchet MS"/>
              </a:rPr>
              <a:t>v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un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sa</a:t>
            </a:r>
            <a:r>
              <a:rPr sz="1800" spc="-110" dirty="0">
                <a:latin typeface="Trebuchet MS"/>
                <a:cs typeface="Trebuchet MS"/>
              </a:rPr>
              <a:t>cc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d</a:t>
            </a:r>
            <a:r>
              <a:rPr sz="1800" spc="-7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c</a:t>
            </a:r>
            <a:r>
              <a:rPr sz="1800" spc="-50" dirty="0">
                <a:latin typeface="Trebuchet MS"/>
                <a:cs typeface="Trebuchet MS"/>
              </a:rPr>
              <a:t>os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dirty="0">
                <a:latin typeface="Trebuchet MS"/>
                <a:cs typeface="Trebuchet MS"/>
              </a:rPr>
              <a:t>“</a:t>
            </a:r>
            <a:r>
              <a:rPr sz="1800" spc="10" dirty="0">
                <a:latin typeface="Trebuchet MS"/>
                <a:cs typeface="Trebuchet MS"/>
              </a:rPr>
              <a:t>C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45" dirty="0">
                <a:latin typeface="Trebuchet MS"/>
                <a:cs typeface="Trebuchet MS"/>
              </a:rPr>
              <a:t>r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te</a:t>
            </a:r>
            <a:r>
              <a:rPr sz="1800" spc="-90" dirty="0">
                <a:latin typeface="Trebuchet MS"/>
                <a:cs typeface="Trebuchet MS"/>
              </a:rPr>
              <a:t>s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40" dirty="0">
                <a:latin typeface="Trebuchet MS"/>
                <a:cs typeface="Trebuchet MS"/>
              </a:rPr>
              <a:t>r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“M</a:t>
            </a:r>
            <a:r>
              <a:rPr sz="1800" spc="-35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so</a:t>
            </a:r>
            <a:r>
              <a:rPr sz="1800" spc="-35" dirty="0">
                <a:latin typeface="Trebuchet MS"/>
                <a:cs typeface="Trebuchet MS"/>
              </a:rPr>
              <a:t>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nt</a:t>
            </a:r>
            <a:r>
              <a:rPr sz="1800" spc="-114" dirty="0">
                <a:latin typeface="Trebuchet MS"/>
                <a:cs typeface="Trebuchet MS"/>
              </a:rPr>
              <a:t>it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i</a:t>
            </a:r>
            <a:r>
              <a:rPr sz="1800" spc="-135" dirty="0">
                <a:latin typeface="Trebuchet MS"/>
                <a:cs typeface="Trebuchet MS"/>
              </a:rPr>
              <a:t>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35" dirty="0">
                <a:latin typeface="Trebuchet MS"/>
                <a:cs typeface="Trebuchet MS"/>
              </a:rPr>
              <a:t>l</a:t>
            </a:r>
            <a:r>
              <a:rPr sz="1800" spc="-145" dirty="0">
                <a:latin typeface="Trebuchet MS"/>
                <a:cs typeface="Trebuchet MS"/>
              </a:rPr>
              <a:t>pa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p</a:t>
            </a:r>
            <a:r>
              <a:rPr sz="1800" spc="-45" dirty="0">
                <a:latin typeface="Trebuchet MS"/>
                <a:cs typeface="Trebuchet MS"/>
              </a:rPr>
              <a:t>r</a:t>
            </a:r>
            <a:r>
              <a:rPr sz="1800" spc="-114" dirty="0">
                <a:latin typeface="Trebuchet MS"/>
                <a:cs typeface="Trebuchet MS"/>
              </a:rPr>
              <a:t>im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5720" y="447547"/>
            <a:ext cx="8575040" cy="529844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555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dirty="0">
                <a:latin typeface="Trebuchet MS"/>
                <a:cs typeface="Trebuchet MS"/>
              </a:rPr>
              <a:t>“</a:t>
            </a:r>
            <a:r>
              <a:rPr sz="1800" spc="10" dirty="0">
                <a:latin typeface="Trebuchet MS"/>
                <a:cs typeface="Trebuchet MS"/>
              </a:rPr>
              <a:t>C</a:t>
            </a:r>
            <a:r>
              <a:rPr sz="1800" spc="-45" dirty="0">
                <a:latin typeface="Trebuchet MS"/>
                <a:cs typeface="Trebuchet MS"/>
              </a:rPr>
              <a:t>o</a:t>
            </a:r>
            <a:r>
              <a:rPr sz="1800" spc="-55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ai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455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0" dirty="0">
                <a:latin typeface="Trebuchet MS"/>
                <a:cs typeface="Trebuchet MS"/>
              </a:rPr>
              <a:t>r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hé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i</a:t>
            </a:r>
            <a:r>
              <a:rPr sz="1800" spc="-60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n</a:t>
            </a:r>
            <a:r>
              <a:rPr sz="1800" spc="-40" dirty="0">
                <a:latin typeface="Trebuchet MS"/>
                <a:cs typeface="Trebuchet MS"/>
              </a:rPr>
              <a:t>o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ho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ai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v</a:t>
            </a:r>
            <a:r>
              <a:rPr sz="1800" spc="-75" dirty="0">
                <a:latin typeface="Trebuchet MS"/>
                <a:cs typeface="Trebuchet MS"/>
              </a:rPr>
              <a:t>i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65" dirty="0">
                <a:latin typeface="Trebuchet MS"/>
                <a:cs typeface="Trebuchet MS"/>
              </a:rPr>
              <a:t>a</a:t>
            </a:r>
            <a:r>
              <a:rPr sz="1800" spc="-145" dirty="0">
                <a:latin typeface="Trebuchet MS"/>
                <a:cs typeface="Trebuchet MS"/>
              </a:rPr>
              <a:t>pà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c</a:t>
            </a:r>
            <a:r>
              <a:rPr sz="1800" spc="-50" dirty="0">
                <a:latin typeface="Trebuchet MS"/>
                <a:cs typeface="Trebuchet MS"/>
              </a:rPr>
              <a:t>os</a:t>
            </a:r>
            <a:r>
              <a:rPr sz="1800" spc="-114" dirty="0">
                <a:latin typeface="Trebuchet MS"/>
                <a:cs typeface="Trebuchet MS"/>
              </a:rPr>
              <a:t>ì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marR="5080" algn="just">
              <a:lnSpc>
                <a:spcPct val="120000"/>
              </a:lnSpc>
            </a:pPr>
            <a:r>
              <a:rPr sz="1800" b="1" spc="-204" dirty="0">
                <a:latin typeface="Verdana"/>
                <a:cs typeface="Verdana"/>
              </a:rPr>
              <a:t>Terapeuta: </a:t>
            </a:r>
            <a:r>
              <a:rPr sz="1800" spc="-155" dirty="0">
                <a:latin typeface="Trebuchet MS"/>
                <a:cs typeface="Trebuchet MS"/>
              </a:rPr>
              <a:t>“Papà</a:t>
            </a:r>
            <a:r>
              <a:rPr sz="1800" spc="229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 </a:t>
            </a:r>
            <a:r>
              <a:rPr sz="1800" spc="-85" dirty="0">
                <a:latin typeface="Trebuchet MS"/>
                <a:cs typeface="Trebuchet MS"/>
              </a:rPr>
              <a:t>fortunato </a:t>
            </a:r>
            <a:r>
              <a:rPr sz="1800" spc="-140" dirty="0">
                <a:latin typeface="Trebuchet MS"/>
                <a:cs typeface="Trebuchet MS"/>
              </a:rPr>
              <a:t>ad </a:t>
            </a:r>
            <a:r>
              <a:rPr sz="1800" spc="-130" dirty="0">
                <a:latin typeface="Trebuchet MS"/>
                <a:cs typeface="Trebuchet MS"/>
              </a:rPr>
              <a:t>avere </a:t>
            </a:r>
            <a:r>
              <a:rPr sz="1800" spc="-85" dirty="0">
                <a:latin typeface="Trebuchet MS"/>
                <a:cs typeface="Trebuchet MS"/>
              </a:rPr>
              <a:t>un bimbo come </a:t>
            </a:r>
            <a:r>
              <a:rPr sz="1800" spc="-155" dirty="0">
                <a:latin typeface="Trebuchet MS"/>
                <a:cs typeface="Trebuchet MS"/>
              </a:rPr>
              <a:t>te, </a:t>
            </a:r>
            <a:r>
              <a:rPr sz="1800" spc="-95" dirty="0">
                <a:latin typeface="Trebuchet MS"/>
                <a:cs typeface="Trebuchet MS"/>
              </a:rPr>
              <a:t>sei </a:t>
            </a:r>
            <a:r>
              <a:rPr sz="1800" spc="-65" dirty="0">
                <a:latin typeface="Trebuchet MS"/>
                <a:cs typeface="Trebuchet MS"/>
              </a:rPr>
              <a:t>molto </a:t>
            </a:r>
            <a:r>
              <a:rPr sz="1800" spc="-100" dirty="0">
                <a:latin typeface="Trebuchet MS"/>
                <a:cs typeface="Trebuchet MS"/>
              </a:rPr>
              <a:t>sensibile </a:t>
            </a:r>
            <a:r>
              <a:rPr sz="1800" spc="-105" dirty="0">
                <a:latin typeface="Trebuchet MS"/>
                <a:cs typeface="Trebuchet MS"/>
              </a:rPr>
              <a:t>ed </a:t>
            </a:r>
            <a:r>
              <a:rPr sz="1800" spc="-130" dirty="0">
                <a:latin typeface="Trebuchet MS"/>
                <a:cs typeface="Trebuchet MS"/>
              </a:rPr>
              <a:t>hai </a:t>
            </a:r>
            <a:r>
              <a:rPr sz="1800" spc="-85" dirty="0">
                <a:latin typeface="Trebuchet MS"/>
                <a:cs typeface="Trebuchet MS"/>
              </a:rPr>
              <a:t>un </a:t>
            </a:r>
            <a:r>
              <a:rPr sz="1800" spc="-8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cuore</a:t>
            </a:r>
            <a:r>
              <a:rPr sz="1800" spc="15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molto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grande,</a:t>
            </a:r>
            <a:r>
              <a:rPr sz="1800" spc="-155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però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ci</a:t>
            </a:r>
            <a:r>
              <a:rPr sz="1800" spc="2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tengo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tanto</a:t>
            </a:r>
            <a:r>
              <a:rPr sz="1800" spc="15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dirti</a:t>
            </a:r>
            <a:r>
              <a:rPr sz="1800" spc="2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una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cosa:</a:t>
            </a:r>
            <a:r>
              <a:rPr sz="1800" spc="-16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</a:t>
            </a:r>
            <a:r>
              <a:rPr sz="1800" spc="2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devi</a:t>
            </a:r>
            <a:r>
              <a:rPr sz="1800" spc="2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essere</a:t>
            </a:r>
            <a:r>
              <a:rPr sz="1800" spc="2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tu</a:t>
            </a:r>
            <a:r>
              <a:rPr sz="1800" spc="1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2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sei</a:t>
            </a:r>
            <a:r>
              <a:rPr sz="1800" spc="2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piccolo</a:t>
            </a:r>
            <a:endParaRPr sz="1800">
              <a:latin typeface="Trebuchet MS"/>
              <a:cs typeface="Trebuchet MS"/>
            </a:endParaRPr>
          </a:p>
          <a:p>
            <a:pPr marL="12700" marR="5080" algn="just">
              <a:lnSpc>
                <a:spcPct val="120400"/>
              </a:lnSpc>
              <a:spcBef>
                <a:spcPts val="15"/>
              </a:spcBef>
            </a:pP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17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proteggere </a:t>
            </a:r>
            <a:r>
              <a:rPr sz="1800" spc="-150" dirty="0">
                <a:latin typeface="Trebuchet MS"/>
                <a:cs typeface="Trebuchet MS"/>
              </a:rPr>
              <a:t>papà </a:t>
            </a:r>
            <a:r>
              <a:rPr sz="1800" spc="-114" dirty="0">
                <a:latin typeface="Trebuchet MS"/>
                <a:cs typeface="Trebuchet MS"/>
              </a:rPr>
              <a:t>facendo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17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meno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65" dirty="0">
                <a:latin typeface="Trebuchet MS"/>
                <a:cs typeface="Trebuchet MS"/>
              </a:rPr>
              <a:t>ciò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05" dirty="0">
                <a:latin typeface="Trebuchet MS"/>
                <a:cs typeface="Trebuchet MS"/>
              </a:rPr>
              <a:t>cui </a:t>
            </a:r>
            <a:r>
              <a:rPr sz="1800" spc="-130" dirty="0">
                <a:latin typeface="Trebuchet MS"/>
                <a:cs typeface="Trebuchet MS"/>
              </a:rPr>
              <a:t>hai </a:t>
            </a:r>
            <a:r>
              <a:rPr sz="1800" spc="-100" dirty="0">
                <a:latin typeface="Trebuchet MS"/>
                <a:cs typeface="Trebuchet MS"/>
              </a:rPr>
              <a:t>bisogno,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05" dirty="0">
                <a:latin typeface="Trebuchet MS"/>
                <a:cs typeface="Trebuchet MS"/>
              </a:rPr>
              <a:t>cui </a:t>
            </a:r>
            <a:r>
              <a:rPr sz="1800" spc="-130" dirty="0">
                <a:latin typeface="Trebuchet MS"/>
                <a:cs typeface="Trebuchet MS"/>
              </a:rPr>
              <a:t>hai </a:t>
            </a:r>
            <a:r>
              <a:rPr sz="1800" spc="-110" dirty="0">
                <a:latin typeface="Trebuchet MS"/>
                <a:cs typeface="Trebuchet MS"/>
              </a:rPr>
              <a:t>diritto, </a:t>
            </a:r>
            <a:r>
              <a:rPr sz="1800" spc="-70" dirty="0">
                <a:latin typeface="Trebuchet MS"/>
                <a:cs typeface="Trebuchet MS"/>
              </a:rPr>
              <a:t>per </a:t>
            </a:r>
            <a:r>
              <a:rPr sz="1800" spc="-85" dirty="0">
                <a:latin typeface="Trebuchet MS"/>
                <a:cs typeface="Trebuchet MS"/>
              </a:rPr>
              <a:t>sentirti </a:t>
            </a:r>
            <a:r>
              <a:rPr sz="1800" spc="-80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protetto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165" dirty="0">
                <a:latin typeface="Trebuchet MS"/>
                <a:cs typeface="Trebuchet MS"/>
              </a:rPr>
              <a:t>al</a:t>
            </a:r>
            <a:r>
              <a:rPr sz="1800" spc="-16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sicuro. </a:t>
            </a:r>
            <a:r>
              <a:rPr sz="1800" spc="-145" dirty="0">
                <a:latin typeface="Trebuchet MS"/>
                <a:cs typeface="Trebuchet MS"/>
              </a:rPr>
              <a:t>Papà</a:t>
            </a:r>
            <a:r>
              <a:rPr sz="1800" spc="-1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 </a:t>
            </a:r>
            <a:r>
              <a:rPr sz="1800" spc="-125" dirty="0">
                <a:latin typeface="Trebuchet MS"/>
                <a:cs typeface="Trebuchet MS"/>
              </a:rPr>
              <a:t>grande, </a:t>
            </a:r>
            <a:r>
              <a:rPr sz="1800" spc="-114" dirty="0">
                <a:latin typeface="Trebuchet MS"/>
                <a:cs typeface="Trebuchet MS"/>
              </a:rPr>
              <a:t>sa </a:t>
            </a:r>
            <a:r>
              <a:rPr sz="1800" spc="-125" dirty="0">
                <a:latin typeface="Trebuchet MS"/>
                <a:cs typeface="Trebuchet MS"/>
              </a:rPr>
              <a:t>tante </a:t>
            </a:r>
            <a:r>
              <a:rPr sz="1800" spc="-65" dirty="0">
                <a:latin typeface="Trebuchet MS"/>
                <a:cs typeface="Trebuchet MS"/>
              </a:rPr>
              <a:t>cose </a:t>
            </a:r>
            <a:r>
              <a:rPr sz="1800" spc="-100" dirty="0">
                <a:latin typeface="Trebuchet MS"/>
                <a:cs typeface="Trebuchet MS"/>
              </a:rPr>
              <a:t>in più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20" dirty="0">
                <a:latin typeface="Trebuchet MS"/>
                <a:cs typeface="Trebuchet MS"/>
              </a:rPr>
              <a:t>te e </a:t>
            </a:r>
            <a:r>
              <a:rPr sz="1800" spc="-140" dirty="0">
                <a:latin typeface="Trebuchet MS"/>
                <a:cs typeface="Trebuchet MS"/>
              </a:rPr>
              <a:t>da</a:t>
            </a:r>
            <a:r>
              <a:rPr sz="1800" spc="-13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quando </a:t>
            </a:r>
            <a:r>
              <a:rPr sz="1800" spc="-135" dirty="0">
                <a:latin typeface="Trebuchet MS"/>
                <a:cs typeface="Trebuchet MS"/>
              </a:rPr>
              <a:t>ha</a:t>
            </a:r>
            <a:r>
              <a:rPr sz="1800" spc="27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scelto </a:t>
            </a:r>
            <a:r>
              <a:rPr sz="1800" spc="-114" dirty="0">
                <a:latin typeface="Trebuchet MS"/>
                <a:cs typeface="Trebuchet MS"/>
              </a:rPr>
              <a:t>di 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diventare </a:t>
            </a:r>
            <a:r>
              <a:rPr sz="1800" spc="-105" dirty="0">
                <a:latin typeface="Trebuchet MS"/>
                <a:cs typeface="Trebuchet MS"/>
              </a:rPr>
              <a:t>genitore, </a:t>
            </a:r>
            <a:r>
              <a:rPr sz="1800" spc="-135" dirty="0">
                <a:latin typeface="Trebuchet MS"/>
                <a:cs typeface="Trebuchet MS"/>
              </a:rPr>
              <a:t>ha </a:t>
            </a:r>
            <a:r>
              <a:rPr sz="1800" spc="-125" dirty="0">
                <a:latin typeface="Trebuchet MS"/>
                <a:cs typeface="Trebuchet MS"/>
              </a:rPr>
              <a:t>il </a:t>
            </a:r>
            <a:r>
              <a:rPr sz="1800" spc="-85" dirty="0">
                <a:latin typeface="Trebuchet MS"/>
                <a:cs typeface="Trebuchet MS"/>
              </a:rPr>
              <a:t>dovere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95" dirty="0">
                <a:latin typeface="Trebuchet MS"/>
                <a:cs typeface="Trebuchet MS"/>
              </a:rPr>
              <a:t>darti quello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05" dirty="0">
                <a:latin typeface="Trebuchet MS"/>
                <a:cs typeface="Trebuchet MS"/>
              </a:rPr>
              <a:t>cui </a:t>
            </a:r>
            <a:r>
              <a:rPr sz="1800" spc="-130" dirty="0">
                <a:latin typeface="Trebuchet MS"/>
                <a:cs typeface="Trebuchet MS"/>
              </a:rPr>
              <a:t>hai </a:t>
            </a:r>
            <a:r>
              <a:rPr sz="1800" spc="-65" dirty="0">
                <a:latin typeface="Trebuchet MS"/>
                <a:cs typeface="Trebuchet MS"/>
              </a:rPr>
              <a:t>bisogno </a:t>
            </a:r>
            <a:r>
              <a:rPr sz="1800" spc="-70" dirty="0">
                <a:latin typeface="Trebuchet MS"/>
                <a:cs typeface="Trebuchet MS"/>
              </a:rPr>
              <a:t>per </a:t>
            </a:r>
            <a:r>
              <a:rPr sz="1800" spc="-85" dirty="0">
                <a:latin typeface="Trebuchet MS"/>
                <a:cs typeface="Trebuchet MS"/>
              </a:rPr>
              <a:t>crescere </a:t>
            </a:r>
            <a:r>
              <a:rPr sz="1800" spc="-100" dirty="0">
                <a:latin typeface="Trebuchet MS"/>
                <a:cs typeface="Trebuchet MS"/>
              </a:rPr>
              <a:t>sereno. </a:t>
            </a:r>
            <a:r>
              <a:rPr sz="1800" spc="-145" dirty="0">
                <a:latin typeface="Trebuchet MS"/>
                <a:cs typeface="Trebuchet MS"/>
              </a:rPr>
              <a:t>Papà </a:t>
            </a:r>
            <a:r>
              <a:rPr sz="1800" spc="-14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sarà felicissimo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95" dirty="0">
                <a:latin typeface="Trebuchet MS"/>
                <a:cs typeface="Trebuchet MS"/>
              </a:rPr>
              <a:t>quello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20" dirty="0">
                <a:latin typeface="Trebuchet MS"/>
                <a:cs typeface="Trebuchet MS"/>
              </a:rPr>
              <a:t>è </a:t>
            </a:r>
            <a:r>
              <a:rPr sz="1800" spc="-70" dirty="0">
                <a:latin typeface="Trebuchet MS"/>
                <a:cs typeface="Trebuchet MS"/>
              </a:rPr>
              <a:t>successo </a:t>
            </a:r>
            <a:r>
              <a:rPr sz="1800" spc="-135" dirty="0">
                <a:latin typeface="Trebuchet MS"/>
                <a:cs typeface="Trebuchet MS"/>
              </a:rPr>
              <a:t>oggi, </a:t>
            </a:r>
            <a:r>
              <a:rPr sz="1800" spc="-95" dirty="0">
                <a:latin typeface="Trebuchet MS"/>
                <a:cs typeface="Trebuchet MS"/>
              </a:rPr>
              <a:t>perché </a:t>
            </a:r>
            <a:r>
              <a:rPr sz="1800" spc="-135" dirty="0">
                <a:latin typeface="Trebuchet MS"/>
                <a:cs typeface="Trebuchet MS"/>
              </a:rPr>
              <a:t>gli </a:t>
            </a:r>
            <a:r>
              <a:rPr sz="1800" spc="-100" dirty="0">
                <a:latin typeface="Trebuchet MS"/>
                <a:cs typeface="Trebuchet MS"/>
              </a:rPr>
              <a:t>permetterà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80" dirty="0">
                <a:latin typeface="Trebuchet MS"/>
                <a:cs typeface="Trebuchet MS"/>
              </a:rPr>
              <a:t>riuscire </a:t>
            </a:r>
            <a:r>
              <a:rPr sz="1800" spc="-110" dirty="0">
                <a:latin typeface="Trebuchet MS"/>
                <a:cs typeface="Trebuchet MS"/>
              </a:rPr>
              <a:t>veramente </a:t>
            </a:r>
            <a:r>
              <a:rPr sz="1800" spc="-180" dirty="0">
                <a:latin typeface="Trebuchet MS"/>
                <a:cs typeface="Trebuchet MS"/>
              </a:rPr>
              <a:t>a </a:t>
            </a:r>
            <a:r>
              <a:rPr sz="1800" spc="-17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renderti</a:t>
            </a:r>
            <a:r>
              <a:rPr sz="1800" spc="-7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forte</a:t>
            </a:r>
            <a:r>
              <a:rPr sz="1800" spc="-8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14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sereno</a:t>
            </a:r>
            <a:r>
              <a:rPr sz="1800" spc="-6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14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-10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farti</a:t>
            </a:r>
            <a:r>
              <a:rPr sz="1800" spc="-114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stare</a:t>
            </a:r>
            <a:r>
              <a:rPr sz="1800" spc="-9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bene</a:t>
            </a:r>
            <a:r>
              <a:rPr sz="1800" spc="-10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in</a:t>
            </a:r>
            <a:r>
              <a:rPr sz="1800" spc="-9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casa</a:t>
            </a:r>
            <a:r>
              <a:rPr sz="1800" spc="-12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30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poter</a:t>
            </a:r>
            <a:r>
              <a:rPr sz="1800" spc="409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godere</a:t>
            </a:r>
            <a:r>
              <a:rPr sz="1800" spc="37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del</a:t>
            </a:r>
            <a:r>
              <a:rPr sz="1800" spc="30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bambino </a:t>
            </a:r>
            <a:r>
              <a:rPr sz="1800" spc="-95" dirty="0">
                <a:latin typeface="Trebuchet MS"/>
                <a:cs typeface="Trebuchet MS"/>
              </a:rPr>
              <a:t> meraviglioso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40" dirty="0">
                <a:latin typeface="Trebuchet MS"/>
                <a:cs typeface="Trebuchet MS"/>
              </a:rPr>
              <a:t>sei,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30" dirty="0">
                <a:latin typeface="Trebuchet MS"/>
                <a:cs typeface="Trebuchet MS"/>
              </a:rPr>
              <a:t>avere </a:t>
            </a:r>
            <a:r>
              <a:rPr sz="1800" spc="-110" dirty="0">
                <a:latin typeface="Trebuchet MS"/>
                <a:cs typeface="Trebuchet MS"/>
              </a:rPr>
              <a:t>di </a:t>
            </a:r>
            <a:r>
              <a:rPr sz="1800" spc="-114" dirty="0">
                <a:latin typeface="Trebuchet MS"/>
                <a:cs typeface="Trebuchet MS"/>
              </a:rPr>
              <a:t>fianco </a:t>
            </a:r>
            <a:r>
              <a:rPr sz="1800" spc="-120" dirty="0">
                <a:latin typeface="Trebuchet MS"/>
                <a:cs typeface="Trebuchet MS"/>
              </a:rPr>
              <a:t>anche </a:t>
            </a:r>
            <a:r>
              <a:rPr sz="1800" spc="-114" dirty="0">
                <a:latin typeface="Trebuchet MS"/>
                <a:cs typeface="Trebuchet MS"/>
              </a:rPr>
              <a:t>una </a:t>
            </a:r>
            <a:r>
              <a:rPr sz="1800" spc="-105" dirty="0">
                <a:latin typeface="Trebuchet MS"/>
                <a:cs typeface="Trebuchet MS"/>
              </a:rPr>
              <a:t>moglie </a:t>
            </a:r>
            <a:r>
              <a:rPr sz="1800" spc="-100" dirty="0">
                <a:latin typeface="Trebuchet MS"/>
                <a:cs typeface="Trebuchet MS"/>
              </a:rPr>
              <a:t>più </a:t>
            </a:r>
            <a:r>
              <a:rPr sz="1800" spc="-125" dirty="0">
                <a:latin typeface="Trebuchet MS"/>
                <a:cs typeface="Trebuchet MS"/>
              </a:rPr>
              <a:t>serena, </a:t>
            </a:r>
            <a:r>
              <a:rPr sz="1800" spc="-100" dirty="0">
                <a:latin typeface="Trebuchet MS"/>
                <a:cs typeface="Trebuchet MS"/>
              </a:rPr>
              <a:t>più contenta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100" dirty="0">
                <a:latin typeface="Trebuchet MS"/>
                <a:cs typeface="Trebuchet MS"/>
              </a:rPr>
              <a:t>più </a:t>
            </a:r>
            <a:r>
              <a:rPr sz="1800" spc="-170" dirty="0">
                <a:latin typeface="Trebuchet MS"/>
                <a:cs typeface="Trebuchet MS"/>
              </a:rPr>
              <a:t>al </a:t>
            </a:r>
            <a:r>
              <a:rPr sz="1800" spc="-16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sicuro”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434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-75" dirty="0">
                <a:latin typeface="Trebuchet MS"/>
                <a:cs typeface="Trebuchet MS"/>
              </a:rPr>
              <a:t>Eh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a</a:t>
            </a:r>
            <a:r>
              <a:rPr sz="1800" spc="-150" dirty="0">
                <a:latin typeface="Trebuchet MS"/>
                <a:cs typeface="Trebuchet MS"/>
              </a:rPr>
              <a:t>g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70" dirty="0">
                <a:latin typeface="Trebuchet MS"/>
                <a:cs typeface="Trebuchet MS"/>
              </a:rPr>
              <a:t>r</a:t>
            </a:r>
            <a:r>
              <a:rPr sz="1800" spc="-40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marR="5080" algn="just">
              <a:lnSpc>
                <a:spcPts val="2590"/>
              </a:lnSpc>
              <a:spcBef>
                <a:spcPts val="60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200" dirty="0">
                <a:latin typeface="Verdana"/>
                <a:cs typeface="Verdana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“Certo </a:t>
            </a:r>
            <a:r>
              <a:rPr sz="1800" spc="-85" dirty="0">
                <a:latin typeface="Trebuchet MS"/>
                <a:cs typeface="Trebuchet MS"/>
              </a:rPr>
              <a:t>tesoro, </a:t>
            </a:r>
            <a:r>
              <a:rPr sz="1800" spc="-110" dirty="0">
                <a:latin typeface="Trebuchet MS"/>
                <a:cs typeface="Trebuchet MS"/>
              </a:rPr>
              <a:t>vedrai</a:t>
            </a:r>
            <a:r>
              <a:rPr sz="1800" spc="-105" dirty="0">
                <a:latin typeface="Trebuchet MS"/>
                <a:cs typeface="Trebuchet MS"/>
              </a:rPr>
              <a:t> che </a:t>
            </a:r>
            <a:r>
              <a:rPr sz="1800" spc="-150" dirty="0">
                <a:latin typeface="Trebuchet MS"/>
                <a:cs typeface="Trebuchet MS"/>
              </a:rPr>
              <a:t>papà</a:t>
            </a:r>
            <a:r>
              <a:rPr sz="1800" spc="-1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cambierà</a:t>
            </a:r>
            <a:r>
              <a:rPr sz="1800" spc="31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30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diventerà </a:t>
            </a:r>
            <a:r>
              <a:rPr sz="1800" spc="-85" dirty="0">
                <a:latin typeface="Trebuchet MS"/>
                <a:cs typeface="Trebuchet MS"/>
              </a:rPr>
              <a:t>un </a:t>
            </a:r>
            <a:r>
              <a:rPr sz="1800" spc="-150" dirty="0">
                <a:latin typeface="Trebuchet MS"/>
                <a:cs typeface="Trebuchet MS"/>
              </a:rPr>
              <a:t>papà</a:t>
            </a:r>
            <a:r>
              <a:rPr sz="1800" spc="24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migliore, </a:t>
            </a:r>
            <a:r>
              <a:rPr sz="1800" spc="-55" dirty="0">
                <a:latin typeface="Trebuchet MS"/>
                <a:cs typeface="Trebuchet MS"/>
              </a:rPr>
              <a:t>ora 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però,</a:t>
            </a:r>
            <a:r>
              <a:rPr sz="1800" spc="-14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in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tanto</a:t>
            </a:r>
            <a:r>
              <a:rPr sz="1800" spc="3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papà</a:t>
            </a:r>
            <a:r>
              <a:rPr sz="1800" spc="3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così,</a:t>
            </a:r>
            <a:r>
              <a:rPr sz="1800" spc="-13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ti</a:t>
            </a:r>
            <a:r>
              <a:rPr sz="1800" spc="5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sentiresti</a:t>
            </a:r>
            <a:r>
              <a:rPr sz="1800" spc="4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più</a:t>
            </a:r>
            <a:r>
              <a:rPr sz="1800" spc="3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tranquillo</a:t>
            </a:r>
            <a:r>
              <a:rPr sz="1800" spc="3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se</a:t>
            </a:r>
            <a:r>
              <a:rPr sz="1800" spc="17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venissi</a:t>
            </a:r>
            <a:r>
              <a:rPr sz="1800" spc="45" dirty="0">
                <a:latin typeface="Trebuchet MS"/>
                <a:cs typeface="Trebuchet MS"/>
              </a:rPr>
              <a:t> </a:t>
            </a:r>
            <a:r>
              <a:rPr sz="1800" spc="-60" dirty="0">
                <a:latin typeface="Trebuchet MS"/>
                <a:cs typeface="Trebuchet MS"/>
              </a:rPr>
              <a:t>con</a:t>
            </a:r>
            <a:r>
              <a:rPr sz="1800" spc="4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me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finchè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60" dirty="0">
                <a:latin typeface="Trebuchet MS"/>
                <a:cs typeface="Trebuchet MS"/>
              </a:rPr>
              <a:t>con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papà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300"/>
              </a:spcBef>
            </a:pPr>
            <a:r>
              <a:rPr sz="1800" spc="-30" dirty="0">
                <a:latin typeface="Trebuchet MS"/>
                <a:cs typeface="Trebuchet MS"/>
              </a:rPr>
              <a:t>n</a:t>
            </a:r>
            <a:r>
              <a:rPr sz="1800" spc="-40" dirty="0">
                <a:latin typeface="Trebuchet MS"/>
                <a:cs typeface="Trebuchet MS"/>
              </a:rPr>
              <a:t>o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v</a:t>
            </a:r>
            <a:r>
              <a:rPr sz="1800" spc="-145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me</a:t>
            </a:r>
            <a:r>
              <a:rPr sz="1800" spc="-110" dirty="0">
                <a:latin typeface="Trebuchet MS"/>
                <a:cs typeface="Trebuchet MS"/>
              </a:rPr>
              <a:t>g</a:t>
            </a:r>
            <a:r>
              <a:rPr sz="1800" spc="-140" dirty="0">
                <a:latin typeface="Trebuchet MS"/>
                <a:cs typeface="Trebuchet MS"/>
              </a:rPr>
              <a:t>l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75" dirty="0">
                <a:latin typeface="Trebuchet MS"/>
                <a:cs typeface="Trebuchet MS"/>
              </a:rPr>
              <a:t>m</a:t>
            </a:r>
            <a:r>
              <a:rPr sz="1800" spc="-6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60" dirty="0">
                <a:latin typeface="Trebuchet MS"/>
                <a:cs typeface="Trebuchet MS"/>
              </a:rPr>
              <a:t>f</a:t>
            </a:r>
            <a:r>
              <a:rPr sz="1800" spc="-200" dirty="0">
                <a:latin typeface="Trebuchet MS"/>
                <a:cs typeface="Trebuchet MS"/>
              </a:rPr>
              <a:t>e</a:t>
            </a:r>
            <a:r>
              <a:rPr sz="1800" spc="10" dirty="0">
                <a:latin typeface="Trebuchet MS"/>
                <a:cs typeface="Trebuchet MS"/>
              </a:rPr>
              <a:t>r</a:t>
            </a:r>
            <a:r>
              <a:rPr sz="1800" spc="-110" dirty="0">
                <a:latin typeface="Trebuchet MS"/>
                <a:cs typeface="Trebuchet MS"/>
              </a:rPr>
              <a:t>m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45" dirty="0">
                <a:latin typeface="Trebuchet MS"/>
                <a:cs typeface="Trebuchet MS"/>
              </a:rPr>
              <a:t>ss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un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p</a:t>
            </a:r>
            <a:r>
              <a:rPr sz="1800" spc="-50" dirty="0">
                <a:latin typeface="Trebuchet MS"/>
                <a:cs typeface="Trebuchet MS"/>
              </a:rPr>
              <a:t>o</a:t>
            </a:r>
            <a:r>
              <a:rPr sz="1800" spc="-270" dirty="0">
                <a:latin typeface="Trebuchet MS"/>
                <a:cs typeface="Trebuchet MS"/>
              </a:rPr>
              <a:t>’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i</a:t>
            </a:r>
            <a:r>
              <a:rPr sz="1800" spc="-60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d</a:t>
            </a:r>
            <a:r>
              <a:rPr sz="1800" spc="-13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te?”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434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“</a:t>
            </a:r>
            <a:r>
              <a:rPr sz="1800" spc="-165" dirty="0">
                <a:latin typeface="Trebuchet MS"/>
                <a:cs typeface="Trebuchet MS"/>
              </a:rPr>
              <a:t>F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130" dirty="0">
                <a:latin typeface="Trebuchet MS"/>
                <a:cs typeface="Trebuchet MS"/>
              </a:rPr>
              <a:t>t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-175" dirty="0">
                <a:latin typeface="Trebuchet MS"/>
                <a:cs typeface="Trebuchet MS"/>
              </a:rPr>
              <a:t>u,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ho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00" dirty="0">
                <a:latin typeface="Trebuchet MS"/>
                <a:cs typeface="Trebuchet MS"/>
              </a:rPr>
              <a:t>nt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g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35" dirty="0">
                <a:latin typeface="Trebuchet MS"/>
                <a:cs typeface="Trebuchet MS"/>
              </a:rPr>
              <a:t>h</a:t>
            </a:r>
            <a:r>
              <a:rPr sz="1800" spc="-65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5720" y="606043"/>
            <a:ext cx="8596630" cy="496316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270" dirty="0">
                <a:latin typeface="Trebuchet MS"/>
                <a:cs typeface="Trebuchet MS"/>
              </a:rPr>
              <a:t>O</a:t>
            </a:r>
            <a:r>
              <a:rPr sz="1800" spc="-175" dirty="0">
                <a:latin typeface="Trebuchet MS"/>
                <a:cs typeface="Trebuchet MS"/>
              </a:rPr>
              <a:t>h,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g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h</a:t>
            </a:r>
            <a:r>
              <a:rPr sz="1800" spc="-140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“</a:t>
            </a:r>
            <a:r>
              <a:rPr sz="1800" spc="-25" dirty="0">
                <a:latin typeface="Trebuchet MS"/>
                <a:cs typeface="Trebuchet MS"/>
              </a:rPr>
              <a:t>H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l</a:t>
            </a:r>
            <a:r>
              <a:rPr sz="1800" spc="-175" dirty="0">
                <a:latin typeface="Trebuchet MS"/>
                <a:cs typeface="Trebuchet MS"/>
              </a:rPr>
              <a:t>e</a:t>
            </a:r>
            <a:r>
              <a:rPr sz="1800" spc="-165" dirty="0">
                <a:latin typeface="Trebuchet MS"/>
                <a:cs typeface="Trebuchet MS"/>
              </a:rPr>
              <a:t>g</a:t>
            </a:r>
            <a:r>
              <a:rPr sz="1800" spc="-35" dirty="0">
                <a:latin typeface="Trebuchet MS"/>
                <a:cs typeface="Trebuchet MS"/>
              </a:rPr>
              <a:t>o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St</a:t>
            </a:r>
            <a:r>
              <a:rPr sz="1800" spc="-135" dirty="0">
                <a:latin typeface="Trebuchet MS"/>
                <a:cs typeface="Trebuchet MS"/>
              </a:rPr>
              <a:t>a</a:t>
            </a:r>
            <a:r>
              <a:rPr sz="1800" spc="10" dirty="0">
                <a:latin typeface="Trebuchet MS"/>
                <a:cs typeface="Trebuchet MS"/>
              </a:rPr>
              <a:t>r</a:t>
            </a:r>
            <a:r>
              <a:rPr sz="1800" spc="-27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W</a:t>
            </a:r>
            <a:r>
              <a:rPr sz="1800" spc="50" dirty="0">
                <a:latin typeface="Trebuchet MS"/>
                <a:cs typeface="Trebuchet MS"/>
              </a:rPr>
              <a:t>a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45" dirty="0">
                <a:latin typeface="Trebuchet MS"/>
                <a:cs typeface="Trebuchet MS"/>
              </a:rPr>
              <a:t>s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“Wow,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bello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Marco”</a:t>
            </a:r>
            <a:r>
              <a:rPr sz="1800" spc="-229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“Ti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va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giocare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assieme?”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“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60" dirty="0">
                <a:latin typeface="Trebuchet MS"/>
                <a:cs typeface="Trebuchet MS"/>
              </a:rPr>
              <a:t>i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v</a:t>
            </a:r>
            <a:r>
              <a:rPr sz="1800" spc="-145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be</a:t>
            </a:r>
            <a:r>
              <a:rPr sz="1800" spc="-105" dirty="0">
                <a:latin typeface="Trebuchet MS"/>
                <a:cs typeface="Trebuchet MS"/>
              </a:rPr>
              <a:t>ne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200" dirty="0">
                <a:latin typeface="Verdana"/>
                <a:cs typeface="Verdana"/>
              </a:rPr>
              <a:t>Terapeuta</a:t>
            </a:r>
            <a:r>
              <a:rPr sz="1800" b="1" spc="-120" dirty="0">
                <a:latin typeface="Verdana"/>
                <a:cs typeface="Verdana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(ridendo):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"Luke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sono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60" dirty="0">
                <a:latin typeface="Trebuchet MS"/>
                <a:cs typeface="Trebuchet MS"/>
              </a:rPr>
              <a:t>tuo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padre..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Pa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pa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pa,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pa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pa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pa.."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04" dirty="0">
                <a:latin typeface="Verdana"/>
                <a:cs typeface="Verdana"/>
              </a:rPr>
              <a:t>e</a:t>
            </a:r>
            <a:r>
              <a:rPr sz="1800" b="1" spc="-125" dirty="0">
                <a:latin typeface="Verdana"/>
                <a:cs typeface="Verdana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(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f</a:t>
            </a:r>
            <a:r>
              <a:rPr sz="1800" spc="-110" dirty="0">
                <a:latin typeface="Trebuchet MS"/>
                <a:cs typeface="Trebuchet MS"/>
              </a:rPr>
              <a:t>r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65" dirty="0">
                <a:latin typeface="Trebuchet MS"/>
                <a:cs typeface="Trebuchet MS"/>
              </a:rPr>
              <a:t>g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40" dirty="0">
                <a:latin typeface="Trebuchet MS"/>
                <a:cs typeface="Trebuchet MS"/>
              </a:rPr>
              <a:t>r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nt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75" dirty="0">
                <a:latin typeface="Trebuchet MS"/>
                <a:cs typeface="Trebuchet MS"/>
              </a:rPr>
              <a:t>)</a:t>
            </a:r>
            <a:r>
              <a:rPr sz="1800" spc="-270" dirty="0">
                <a:latin typeface="Trebuchet MS"/>
                <a:cs typeface="Trebuchet MS"/>
              </a:rPr>
              <a:t>: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"S</a:t>
            </a:r>
            <a:r>
              <a:rPr sz="1800" spc="-25" dirty="0">
                <a:latin typeface="Trebuchet MS"/>
                <a:cs typeface="Trebuchet MS"/>
              </a:rPr>
              <a:t>i</a:t>
            </a:r>
            <a:r>
              <a:rPr sz="1800" spc="-175" dirty="0">
                <a:latin typeface="Trebuchet MS"/>
                <a:cs typeface="Trebuchet MS"/>
              </a:rPr>
              <a:t>!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55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!</a:t>
            </a:r>
            <a:r>
              <a:rPr sz="1800" spc="50" dirty="0">
                <a:latin typeface="Trebuchet MS"/>
                <a:cs typeface="Trebuchet MS"/>
              </a:rPr>
              <a:t>"</a:t>
            </a:r>
            <a:endParaRPr sz="1800">
              <a:latin typeface="Trebuchet MS"/>
              <a:cs typeface="Trebuchet MS"/>
            </a:endParaRPr>
          </a:p>
          <a:p>
            <a:pPr marL="12700" marR="26034">
              <a:lnSpc>
                <a:spcPct val="120000"/>
              </a:lnSpc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90" dirty="0">
                <a:latin typeface="Verdana"/>
                <a:cs typeface="Verdana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“Sto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arrivando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60" dirty="0">
                <a:latin typeface="Trebuchet MS"/>
                <a:cs typeface="Trebuchet MS"/>
              </a:rPr>
              <a:t>con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le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mie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astronavi,</a:t>
            </a:r>
            <a:r>
              <a:rPr sz="1800" spc="-19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tenete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pronte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le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vostre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spade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laser,</a:t>
            </a:r>
            <a:r>
              <a:rPr sz="1800" spc="-19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vi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darò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del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filo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da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torcere”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190" dirty="0">
                <a:latin typeface="Verdana"/>
                <a:cs typeface="Verdana"/>
              </a:rPr>
              <a:t>Paziente: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“Ci </a:t>
            </a:r>
            <a:r>
              <a:rPr sz="1800" spc="-90" dirty="0">
                <a:latin typeface="Trebuchet MS"/>
                <a:cs typeface="Trebuchet MS"/>
              </a:rPr>
              <a:t>metto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dentro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anche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dinosauri”</a:t>
            </a:r>
            <a:endParaRPr sz="1800">
              <a:latin typeface="Trebuchet MS"/>
              <a:cs typeface="Trebuchet MS"/>
            </a:endParaRPr>
          </a:p>
          <a:p>
            <a:pPr marL="12700" marR="5080">
              <a:lnSpc>
                <a:spcPct val="120000"/>
              </a:lnSpc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20" dirty="0">
                <a:latin typeface="Verdana"/>
                <a:cs typeface="Verdana"/>
              </a:rPr>
              <a:t> </a:t>
            </a:r>
            <a:r>
              <a:rPr sz="1800" spc="25" dirty="0">
                <a:latin typeface="Trebuchet MS"/>
                <a:cs typeface="Trebuchet MS"/>
              </a:rPr>
              <a:t>“No</a:t>
            </a:r>
            <a:r>
              <a:rPr sz="1800" spc="9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ma</a:t>
            </a:r>
            <a:r>
              <a:rPr sz="1800" spc="9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10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bello,</a:t>
            </a:r>
            <a:r>
              <a:rPr sz="1800" spc="-75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</a:t>
            </a:r>
            <a:r>
              <a:rPr sz="1800" spc="95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ho</a:t>
            </a:r>
            <a:r>
              <a:rPr sz="1800" spc="95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mai</a:t>
            </a:r>
            <a:r>
              <a:rPr sz="1800" spc="10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pensato</a:t>
            </a:r>
            <a:r>
              <a:rPr sz="1800" spc="9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105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poter</a:t>
            </a:r>
            <a:r>
              <a:rPr sz="1800" spc="9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mettere</a:t>
            </a:r>
            <a:r>
              <a:rPr sz="1800" spc="10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insieme</a:t>
            </a:r>
            <a:r>
              <a:rPr sz="1800" spc="10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le</a:t>
            </a:r>
            <a:r>
              <a:rPr sz="1800" spc="9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due</a:t>
            </a:r>
            <a:r>
              <a:rPr sz="1800" spc="10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cose,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d</a:t>
            </a:r>
            <a:r>
              <a:rPr sz="1800" spc="-65" dirty="0">
                <a:latin typeface="Trebuchet MS"/>
                <a:cs typeface="Trebuchet MS"/>
              </a:rPr>
              <a:t>i</a:t>
            </a:r>
            <a:r>
              <a:rPr sz="1800" spc="-114" dirty="0">
                <a:latin typeface="Trebuchet MS"/>
                <a:cs typeface="Trebuchet MS"/>
              </a:rPr>
              <a:t>mm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un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p</a:t>
            </a:r>
            <a:r>
              <a:rPr sz="1800" spc="-50" dirty="0">
                <a:latin typeface="Trebuchet MS"/>
                <a:cs typeface="Trebuchet MS"/>
              </a:rPr>
              <a:t>o</a:t>
            </a:r>
            <a:r>
              <a:rPr sz="1800" spc="-270" dirty="0">
                <a:latin typeface="Trebuchet MS"/>
                <a:cs typeface="Trebuchet MS"/>
              </a:rPr>
              <a:t>’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30" dirty="0">
                <a:latin typeface="Trebuchet MS"/>
                <a:cs typeface="Trebuchet MS"/>
              </a:rPr>
              <a:t>n</a:t>
            </a:r>
            <a:r>
              <a:rPr sz="1800" spc="-40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45" dirty="0">
                <a:latin typeface="Trebuchet MS"/>
                <a:cs typeface="Trebuchet MS"/>
              </a:rPr>
              <a:t>u</a:t>
            </a:r>
            <a:r>
              <a:rPr sz="1800" spc="-35" dirty="0">
                <a:latin typeface="Trebuchet MS"/>
                <a:cs typeface="Trebuchet MS"/>
              </a:rPr>
              <a:t>r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h</a:t>
            </a:r>
            <a:r>
              <a:rPr sz="1800" spc="-140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marR="27305">
              <a:lnSpc>
                <a:spcPct val="115599"/>
              </a:lnSpc>
              <a:spcBef>
                <a:spcPts val="120"/>
              </a:spcBef>
            </a:pPr>
            <a:r>
              <a:rPr sz="1800" b="1" spc="-190" dirty="0">
                <a:latin typeface="Verdana"/>
                <a:cs typeface="Verdana"/>
              </a:rPr>
              <a:t>Paziente:</a:t>
            </a:r>
            <a:r>
              <a:rPr sz="1800" b="1" spc="125" dirty="0">
                <a:latin typeface="Verdana"/>
                <a:cs typeface="Verdana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“Ho</a:t>
            </a:r>
            <a:r>
              <a:rPr sz="1800" spc="19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un</a:t>
            </a:r>
            <a:r>
              <a:rPr sz="1800" spc="20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tirannosauro</a:t>
            </a:r>
            <a:r>
              <a:rPr sz="1800" spc="19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16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cui</a:t>
            </a:r>
            <a:r>
              <a:rPr sz="1800" spc="204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manca</a:t>
            </a:r>
            <a:r>
              <a:rPr sz="1800" spc="19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una</a:t>
            </a:r>
            <a:r>
              <a:rPr sz="1800" spc="195" dirty="0">
                <a:latin typeface="Trebuchet MS"/>
                <a:cs typeface="Trebuchet MS"/>
              </a:rPr>
              <a:t> </a:t>
            </a:r>
            <a:r>
              <a:rPr sz="1800" spc="-170" dirty="0">
                <a:latin typeface="Trebuchet MS"/>
                <a:cs typeface="Trebuchet MS"/>
              </a:rPr>
              <a:t>gamba,</a:t>
            </a:r>
            <a:r>
              <a:rPr sz="1800" spc="2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allora</a:t>
            </a:r>
            <a:r>
              <a:rPr sz="1800" spc="190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ho</a:t>
            </a:r>
            <a:r>
              <a:rPr sz="1800" spc="19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fatto</a:t>
            </a:r>
            <a:r>
              <a:rPr sz="1800" spc="19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una</a:t>
            </a:r>
            <a:r>
              <a:rPr sz="1800" spc="19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gamba</a:t>
            </a:r>
            <a:r>
              <a:rPr sz="1800" spc="190" dirty="0">
                <a:latin typeface="Trebuchet MS"/>
                <a:cs typeface="Trebuchet MS"/>
              </a:rPr>
              <a:t> </a:t>
            </a:r>
            <a:r>
              <a:rPr sz="1800" spc="-60" dirty="0">
                <a:latin typeface="Trebuchet MS"/>
                <a:cs typeface="Trebuchet MS"/>
              </a:rPr>
              <a:t>con</a:t>
            </a:r>
            <a:r>
              <a:rPr sz="1800" spc="19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i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lego”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“Ma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sei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un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genio!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60" dirty="0">
                <a:latin typeface="Trebuchet MS"/>
                <a:cs typeface="Trebuchet MS"/>
              </a:rPr>
              <a:t>Hai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fatto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una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protesi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al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tirannosauro”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190" dirty="0">
                <a:latin typeface="Verdana"/>
                <a:cs typeface="Verdana"/>
              </a:rPr>
              <a:t>Paziente:</a:t>
            </a:r>
            <a:r>
              <a:rPr sz="1800" b="1" spc="190" dirty="0">
                <a:latin typeface="Verdana"/>
                <a:cs typeface="Verdana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“Non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so</a:t>
            </a:r>
            <a:r>
              <a:rPr sz="1800" spc="-5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come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si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chiama”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1135" y="227467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208279" rIns="0" bIns="0" rtlCol="0">
            <a:spAutoFit/>
          </a:bodyPr>
          <a:lstStyle/>
          <a:p>
            <a:pPr marR="17780" algn="ctr">
              <a:lnSpc>
                <a:spcPct val="100000"/>
              </a:lnSpc>
              <a:spcBef>
                <a:spcPts val="1639"/>
              </a:spcBef>
            </a:pPr>
            <a:r>
              <a:rPr spc="210" dirty="0"/>
              <a:t>LIMITED</a:t>
            </a:r>
            <a:r>
              <a:rPr spc="295" dirty="0"/>
              <a:t> </a:t>
            </a:r>
            <a:r>
              <a:rPr spc="235" dirty="0"/>
              <a:t>REPARENTING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3299" y="1327403"/>
            <a:ext cx="8589645" cy="520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5" dirty="0">
                <a:latin typeface="Trebuchet MS"/>
                <a:cs typeface="Trebuchet MS"/>
              </a:rPr>
              <a:t>Il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te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225" dirty="0">
                <a:latin typeface="Trebuchet MS"/>
                <a:cs typeface="Trebuchet MS"/>
              </a:rPr>
              <a:t>a</a:t>
            </a:r>
            <a:r>
              <a:rPr sz="2000" spc="-125" dirty="0">
                <a:latin typeface="Trebuchet MS"/>
                <a:cs typeface="Trebuchet MS"/>
              </a:rPr>
              <a:t>pe</a:t>
            </a:r>
            <a:r>
              <a:rPr sz="2000" spc="-130" dirty="0">
                <a:latin typeface="Trebuchet MS"/>
                <a:cs typeface="Trebuchet MS"/>
              </a:rPr>
              <a:t>u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00" dirty="0">
                <a:latin typeface="Trebuchet MS"/>
                <a:cs typeface="Trebuchet MS"/>
              </a:rPr>
              <a:t>: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100" dirty="0">
                <a:latin typeface="Trebuchet MS"/>
                <a:cs typeface="Trebuchet MS"/>
              </a:rPr>
              <a:t>Metacomunica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100" dirty="0">
                <a:latin typeface="Trebuchet MS"/>
                <a:cs typeface="Trebuchet MS"/>
              </a:rPr>
              <a:t>Ripara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le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rotture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della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relazione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terapeutica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(scusandosi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per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i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propri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55" dirty="0">
                <a:latin typeface="Trebuchet MS"/>
                <a:cs typeface="Trebuchet MS"/>
              </a:rPr>
              <a:t>errori)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</a:tabLst>
            </a:pPr>
            <a:r>
              <a:rPr sz="2000" spc="-45" dirty="0">
                <a:latin typeface="Trebuchet MS"/>
                <a:cs typeface="Trebuchet MS"/>
              </a:rPr>
              <a:t>Usa </a:t>
            </a:r>
            <a:r>
              <a:rPr sz="2000" spc="-125" dirty="0">
                <a:latin typeface="Trebuchet MS"/>
                <a:cs typeface="Trebuchet MS"/>
              </a:rPr>
              <a:t>l’autosvelamento </a:t>
            </a:r>
            <a:r>
              <a:rPr sz="2000" spc="-80" dirty="0">
                <a:latin typeface="Trebuchet MS"/>
                <a:cs typeface="Trebuchet MS"/>
              </a:rPr>
              <a:t>per </a:t>
            </a:r>
            <a:r>
              <a:rPr sz="2000" spc="-95" dirty="0">
                <a:latin typeface="Trebuchet MS"/>
                <a:cs typeface="Trebuchet MS"/>
              </a:rPr>
              <a:t>condividere </a:t>
            </a:r>
            <a:r>
              <a:rPr sz="2000" spc="-145" dirty="0">
                <a:latin typeface="Trebuchet MS"/>
                <a:cs typeface="Trebuchet MS"/>
              </a:rPr>
              <a:t>difficoltà </a:t>
            </a:r>
            <a:r>
              <a:rPr sz="2000" spc="-120" dirty="0">
                <a:latin typeface="Trebuchet MS"/>
                <a:cs typeface="Trebuchet MS"/>
              </a:rPr>
              <a:t>simili </a:t>
            </a:r>
            <a:r>
              <a:rPr sz="2000" spc="-200" dirty="0">
                <a:latin typeface="Trebuchet MS"/>
                <a:cs typeface="Trebuchet MS"/>
              </a:rPr>
              <a:t>a </a:t>
            </a:r>
            <a:r>
              <a:rPr sz="2000" spc="-135" dirty="0">
                <a:latin typeface="Trebuchet MS"/>
                <a:cs typeface="Trebuchet MS"/>
              </a:rPr>
              <a:t>quelle </a:t>
            </a:r>
            <a:r>
              <a:rPr sz="2000" spc="-125" dirty="0">
                <a:latin typeface="Trebuchet MS"/>
                <a:cs typeface="Trebuchet MS"/>
              </a:rPr>
              <a:t>del </a:t>
            </a:r>
            <a:r>
              <a:rPr sz="2000" spc="-135" dirty="0">
                <a:latin typeface="Trebuchet MS"/>
                <a:cs typeface="Trebuchet MS"/>
              </a:rPr>
              <a:t>paziente </a:t>
            </a:r>
            <a:r>
              <a:rPr sz="2000" spc="30" dirty="0">
                <a:latin typeface="Trebuchet MS"/>
                <a:cs typeface="Trebuchet MS"/>
              </a:rPr>
              <a:t>o </a:t>
            </a:r>
            <a:r>
              <a:rPr sz="2000" spc="-80" dirty="0">
                <a:latin typeface="Trebuchet MS"/>
                <a:cs typeface="Trebuchet MS"/>
              </a:rPr>
              <a:t>per 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60" dirty="0">
                <a:latin typeface="Trebuchet MS"/>
                <a:cs typeface="Trebuchet MS"/>
              </a:rPr>
              <a:t>p</a:t>
            </a:r>
            <a:r>
              <a:rPr sz="2000" spc="-50" dirty="0">
                <a:latin typeface="Trebuchet MS"/>
                <a:cs typeface="Trebuchet MS"/>
              </a:rPr>
              <a:t>r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ci</a:t>
            </a:r>
            <a:r>
              <a:rPr sz="2000" spc="-90" dirty="0">
                <a:latin typeface="Trebuchet MS"/>
                <a:cs typeface="Trebuchet MS"/>
              </a:rPr>
              <a:t>ò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14" dirty="0">
                <a:latin typeface="Trebuchet MS"/>
                <a:cs typeface="Trebuchet MS"/>
              </a:rPr>
              <a:t>he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p</a:t>
            </a:r>
            <a:r>
              <a:rPr sz="2000" spc="-100" dirty="0">
                <a:latin typeface="Trebuchet MS"/>
                <a:cs typeface="Trebuchet MS"/>
              </a:rPr>
              <a:t>r</a:t>
            </a:r>
            <a:r>
              <a:rPr sz="2000" spc="5" dirty="0">
                <a:latin typeface="Trebuchet MS"/>
                <a:cs typeface="Trebuchet MS"/>
              </a:rPr>
              <a:t>o</a:t>
            </a:r>
            <a:r>
              <a:rPr sz="2000" spc="-110" dirty="0">
                <a:latin typeface="Trebuchet MS"/>
                <a:cs typeface="Trebuchet MS"/>
              </a:rPr>
              <a:t>v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pe</a:t>
            </a:r>
            <a:r>
              <a:rPr sz="2000" spc="10" dirty="0">
                <a:latin typeface="Trebuchet MS"/>
                <a:cs typeface="Trebuchet MS"/>
              </a:rPr>
              <a:t>r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160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000" spc="-95" dirty="0">
                <a:latin typeface="Trebuchet MS"/>
                <a:cs typeface="Trebuchet MS"/>
              </a:rPr>
              <a:t>Si </a:t>
            </a:r>
            <a:r>
              <a:rPr sz="2000" spc="-220" dirty="0">
                <a:latin typeface="Trebuchet MS"/>
                <a:cs typeface="Trebuchet MS"/>
              </a:rPr>
              <a:t>fa</a:t>
            </a:r>
            <a:r>
              <a:rPr sz="2000" spc="-215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custode </a:t>
            </a:r>
            <a:r>
              <a:rPr sz="2000" spc="-150" dirty="0">
                <a:latin typeface="Trebuchet MS"/>
                <a:cs typeface="Trebuchet MS"/>
              </a:rPr>
              <a:t>della</a:t>
            </a:r>
            <a:r>
              <a:rPr sz="2000" spc="30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relazione </a:t>
            </a:r>
            <a:r>
              <a:rPr sz="2000" spc="-145" dirty="0">
                <a:latin typeface="Trebuchet MS"/>
                <a:cs typeface="Trebuchet MS"/>
              </a:rPr>
              <a:t>terapeutica, </a:t>
            </a:r>
            <a:r>
              <a:rPr sz="2000" spc="-90" dirty="0">
                <a:latin typeface="Trebuchet MS"/>
                <a:cs typeface="Trebuchet MS"/>
              </a:rPr>
              <a:t>proteggendo </a:t>
            </a:r>
            <a:r>
              <a:rPr sz="2000" spc="-180" dirty="0">
                <a:latin typeface="Trebuchet MS"/>
                <a:cs typeface="Trebuchet MS"/>
              </a:rPr>
              <a:t>la</a:t>
            </a:r>
            <a:r>
              <a:rPr sz="2000" spc="245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connessione </a:t>
            </a:r>
            <a:r>
              <a:rPr sz="2000" spc="-114" dirty="0">
                <a:latin typeface="Trebuchet MS"/>
                <a:cs typeface="Trebuchet MS"/>
              </a:rPr>
              <a:t>emotiva </a:t>
            </a:r>
            <a:r>
              <a:rPr sz="2000" spc="-135" dirty="0">
                <a:latin typeface="Trebuchet MS"/>
                <a:cs typeface="Trebuchet MS"/>
              </a:rPr>
              <a:t>e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 </a:t>
            </a:r>
            <a:r>
              <a:rPr sz="2000" spc="-35" dirty="0">
                <a:latin typeface="Trebuchet MS"/>
                <a:cs typeface="Trebuchet MS"/>
              </a:rPr>
              <a:t>suo </a:t>
            </a:r>
            <a:r>
              <a:rPr sz="2000" spc="-80" dirty="0">
                <a:latin typeface="Trebuchet MS"/>
                <a:cs typeface="Trebuchet MS"/>
              </a:rPr>
              <a:t>desiderio </a:t>
            </a:r>
            <a:r>
              <a:rPr sz="2000" spc="-114" dirty="0">
                <a:latin typeface="Trebuchet MS"/>
                <a:cs typeface="Trebuchet MS"/>
              </a:rPr>
              <a:t>di </a:t>
            </a:r>
            <a:r>
              <a:rPr sz="2000" spc="-125" dirty="0">
                <a:latin typeface="Trebuchet MS"/>
                <a:cs typeface="Trebuchet MS"/>
              </a:rPr>
              <a:t>avvicinarsi </a:t>
            </a:r>
            <a:r>
              <a:rPr sz="2000" spc="-180" dirty="0">
                <a:latin typeface="Trebuchet MS"/>
                <a:cs typeface="Trebuchet MS"/>
              </a:rPr>
              <a:t>al </a:t>
            </a:r>
            <a:r>
              <a:rPr sz="2000" spc="-150" dirty="0">
                <a:latin typeface="Trebuchet MS"/>
                <a:cs typeface="Trebuchet MS"/>
              </a:rPr>
              <a:t>paziente, </a:t>
            </a:r>
            <a:r>
              <a:rPr sz="2000" spc="-90" dirty="0">
                <a:latin typeface="Trebuchet MS"/>
                <a:cs typeface="Trebuchet MS"/>
              </a:rPr>
              <a:t>discutendo </a:t>
            </a:r>
            <a:r>
              <a:rPr sz="2000" spc="-125" dirty="0">
                <a:latin typeface="Trebuchet MS"/>
                <a:cs typeface="Trebuchet MS"/>
              </a:rPr>
              <a:t>tutti </a:t>
            </a:r>
            <a:r>
              <a:rPr sz="2000" spc="-135" dirty="0">
                <a:latin typeface="Trebuchet MS"/>
                <a:cs typeface="Trebuchet MS"/>
              </a:rPr>
              <a:t>i </a:t>
            </a:r>
            <a:r>
              <a:rPr sz="2000" spc="-95" dirty="0">
                <a:latin typeface="Trebuchet MS"/>
                <a:cs typeface="Trebuchet MS"/>
              </a:rPr>
              <a:t>comportamenti </a:t>
            </a:r>
            <a:r>
              <a:rPr sz="2000" spc="-125" dirty="0">
                <a:latin typeface="Trebuchet MS"/>
                <a:cs typeface="Trebuchet MS"/>
              </a:rPr>
              <a:t>del 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160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14" dirty="0">
                <a:latin typeface="Trebuchet MS"/>
                <a:cs typeface="Trebuchet MS"/>
              </a:rPr>
              <a:t>he</a:t>
            </a:r>
            <a:r>
              <a:rPr sz="2000" spc="-50" dirty="0">
                <a:latin typeface="Trebuchet MS"/>
                <a:cs typeface="Trebuchet MS"/>
              </a:rPr>
              <a:t> l</a:t>
            </a:r>
            <a:r>
              <a:rPr sz="2000" spc="-8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60" dirty="0">
                <a:latin typeface="Trebuchet MS"/>
                <a:cs typeface="Trebuchet MS"/>
              </a:rPr>
              <a:t>ll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50" dirty="0">
                <a:latin typeface="Trebuchet MS"/>
                <a:cs typeface="Trebuchet MS"/>
              </a:rPr>
              <a:t>na</a:t>
            </a:r>
            <a:r>
              <a:rPr sz="2000" spc="-35" dirty="0">
                <a:latin typeface="Trebuchet MS"/>
                <a:cs typeface="Trebuchet MS"/>
              </a:rPr>
              <a:t>no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80" dirty="0">
                <a:latin typeface="Trebuchet MS"/>
                <a:cs typeface="Trebuchet MS"/>
              </a:rPr>
              <a:t>Mette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limiti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in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base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70" dirty="0">
                <a:latin typeface="Trebuchet MS"/>
                <a:cs typeface="Trebuchet MS"/>
              </a:rPr>
              <a:t>ai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propri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bisogni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61950" marR="1604010" indent="-34925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85" dirty="0">
                <a:latin typeface="Trebuchet MS"/>
                <a:cs typeface="Trebuchet MS"/>
              </a:rPr>
              <a:t>Declina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Limited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Reparenting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in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base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70" dirty="0">
                <a:latin typeface="Trebuchet MS"/>
                <a:cs typeface="Trebuchet MS"/>
              </a:rPr>
              <a:t>ai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bisogni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all’architettura </a:t>
            </a:r>
            <a:r>
              <a:rPr sz="2000" spc="-58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60" dirty="0">
                <a:latin typeface="Trebuchet MS"/>
                <a:cs typeface="Trebuchet MS"/>
              </a:rPr>
              <a:t>g</a:t>
            </a:r>
            <a:r>
              <a:rPr sz="2000" spc="-150" dirty="0">
                <a:latin typeface="Trebuchet MS"/>
                <a:cs typeface="Trebuchet MS"/>
              </a:rPr>
              <a:t>n</a:t>
            </a:r>
            <a:r>
              <a:rPr sz="2000" spc="-85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50" dirty="0">
                <a:latin typeface="Trebuchet MS"/>
                <a:cs typeface="Trebuchet MS"/>
              </a:rPr>
              <a:t>v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90" dirty="0">
                <a:latin typeface="Trebuchet MS"/>
                <a:cs typeface="Trebuchet MS"/>
              </a:rPr>
              <a:t>-</a:t>
            </a:r>
            <a:r>
              <a:rPr sz="2000" spc="-100" dirty="0">
                <a:latin typeface="Trebuchet MS"/>
                <a:cs typeface="Trebuchet MS"/>
              </a:rPr>
              <a:t>e</a:t>
            </a:r>
            <a:r>
              <a:rPr sz="2000" spc="-160" dirty="0">
                <a:latin typeface="Trebuchet MS"/>
                <a:cs typeface="Trebuchet MS"/>
              </a:rPr>
              <a:t>m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10" dirty="0">
                <a:latin typeface="Trebuchet MS"/>
                <a:cs typeface="Trebuchet MS"/>
              </a:rPr>
              <a:t>v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de</a:t>
            </a:r>
            <a:r>
              <a:rPr sz="2000" spc="-80" dirty="0">
                <a:latin typeface="Trebuchet MS"/>
                <a:cs typeface="Trebuchet MS"/>
              </a:rPr>
              <a:t>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160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5720" y="1227835"/>
            <a:ext cx="8574405" cy="430530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“</a:t>
            </a:r>
            <a:r>
              <a:rPr sz="1800" spc="-25" dirty="0">
                <a:latin typeface="Trebuchet MS"/>
                <a:cs typeface="Trebuchet MS"/>
              </a:rPr>
              <a:t>H</a:t>
            </a:r>
            <a:r>
              <a:rPr sz="1800" spc="-204" dirty="0">
                <a:latin typeface="Trebuchet MS"/>
                <a:cs typeface="Trebuchet MS"/>
              </a:rPr>
              <a:t>a</a:t>
            </a:r>
            <a:r>
              <a:rPr sz="1800" spc="-105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f</a:t>
            </a:r>
            <a:r>
              <a:rPr sz="1800" spc="-245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tt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una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g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-145" dirty="0">
                <a:latin typeface="Trebuchet MS"/>
                <a:cs typeface="Trebuchet MS"/>
              </a:rPr>
              <a:t>ba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10" dirty="0">
                <a:latin typeface="Trebuchet MS"/>
                <a:cs typeface="Trebuchet MS"/>
              </a:rPr>
              <a:t>cc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35" dirty="0">
                <a:latin typeface="Trebuchet MS"/>
                <a:cs typeface="Trebuchet MS"/>
              </a:rPr>
              <a:t>n</a:t>
            </a:r>
            <a:r>
              <a:rPr sz="1800" spc="-65" dirty="0">
                <a:latin typeface="Trebuchet MS"/>
                <a:cs typeface="Trebuchet MS"/>
              </a:rPr>
              <a:t>i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una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g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-145" dirty="0">
                <a:latin typeface="Trebuchet MS"/>
                <a:cs typeface="Trebuchet MS"/>
              </a:rPr>
              <a:t>ba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r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40" dirty="0">
                <a:latin typeface="Trebuchet MS"/>
                <a:cs typeface="Trebuchet MS"/>
              </a:rPr>
              <a:t>b</a:t>
            </a:r>
            <a:r>
              <a:rPr sz="1800" spc="-50" dirty="0">
                <a:latin typeface="Trebuchet MS"/>
                <a:cs typeface="Trebuchet MS"/>
              </a:rPr>
              <a:t>o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“</a:t>
            </a:r>
            <a:r>
              <a:rPr sz="1800" spc="-190" dirty="0">
                <a:latin typeface="Trebuchet MS"/>
                <a:cs typeface="Trebuchet MS"/>
              </a:rPr>
              <a:t>P</a:t>
            </a:r>
            <a:r>
              <a:rPr sz="1800" spc="-70" dirty="0">
                <a:latin typeface="Trebuchet MS"/>
                <a:cs typeface="Trebuchet MS"/>
              </a:rPr>
              <a:t>o</a:t>
            </a:r>
            <a:r>
              <a:rPr sz="1800" spc="-35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ho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i</a:t>
            </a:r>
            <a:r>
              <a:rPr sz="1800" spc="-130" dirty="0">
                <a:latin typeface="Trebuchet MS"/>
                <a:cs typeface="Trebuchet MS"/>
              </a:rPr>
              <a:t>l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204" dirty="0">
                <a:latin typeface="Trebuchet MS"/>
                <a:cs typeface="Trebuchet MS"/>
              </a:rPr>
              <a:t>a</a:t>
            </a:r>
            <a:r>
              <a:rPr sz="1800" spc="-40" dirty="0">
                <a:latin typeface="Trebuchet MS"/>
                <a:cs typeface="Trebuchet MS"/>
              </a:rPr>
              <a:t>p</a:t>
            </a:r>
            <a:r>
              <a:rPr sz="1800" spc="-50" dirty="0">
                <a:latin typeface="Trebuchet MS"/>
                <a:cs typeface="Trebuchet MS"/>
              </a:rPr>
              <a:t>o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20" dirty="0">
                <a:latin typeface="Trebuchet MS"/>
                <a:cs typeface="Trebuchet MS"/>
              </a:rPr>
              <a:t>o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marR="5080">
              <a:lnSpc>
                <a:spcPts val="2620"/>
              </a:lnSpc>
              <a:spcBef>
                <a:spcPts val="135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200" dirty="0">
                <a:latin typeface="Verdana"/>
                <a:cs typeface="Verdana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“Bello </a:t>
            </a:r>
            <a:r>
              <a:rPr sz="1800" spc="-125" dirty="0">
                <a:latin typeface="Trebuchet MS"/>
                <a:cs typeface="Trebuchet MS"/>
              </a:rPr>
              <a:t>il</a:t>
            </a:r>
            <a:r>
              <a:rPr sz="1800" spc="-12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tricerapoto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-114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enorme” </a:t>
            </a:r>
            <a:r>
              <a:rPr sz="1800" spc="-25" dirty="0">
                <a:latin typeface="Trebuchet MS"/>
                <a:cs typeface="Trebuchet MS"/>
              </a:rPr>
              <a:t>“Ora </a:t>
            </a:r>
            <a:r>
              <a:rPr sz="1800" spc="-80" dirty="0">
                <a:latin typeface="Trebuchet MS"/>
                <a:cs typeface="Trebuchet MS"/>
              </a:rPr>
              <a:t>preparo </a:t>
            </a:r>
            <a:r>
              <a:rPr sz="1800" spc="-85" dirty="0">
                <a:latin typeface="Trebuchet MS"/>
                <a:cs typeface="Trebuchet MS"/>
              </a:rPr>
              <a:t>un </a:t>
            </a:r>
            <a:r>
              <a:rPr sz="1800" spc="-114" dirty="0">
                <a:latin typeface="Trebuchet MS"/>
                <a:cs typeface="Trebuchet MS"/>
              </a:rPr>
              <a:t>attacco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serio, </a:t>
            </a:r>
            <a:r>
              <a:rPr sz="1800" spc="-70" dirty="0">
                <a:latin typeface="Trebuchet MS"/>
                <a:cs typeface="Trebuchet MS"/>
              </a:rPr>
              <a:t>poi </a:t>
            </a:r>
            <a:r>
              <a:rPr sz="1800" spc="-125" dirty="0">
                <a:latin typeface="Trebuchet MS"/>
                <a:cs typeface="Trebuchet MS"/>
              </a:rPr>
              <a:t>vabbè</a:t>
            </a:r>
            <a:r>
              <a:rPr sz="1800" spc="-12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vincete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sempre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voi,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perchè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siete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buoni,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ma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devo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darvi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del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filo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da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torcere”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-75" dirty="0">
                <a:latin typeface="Trebuchet MS"/>
                <a:cs typeface="Trebuchet MS"/>
              </a:rPr>
              <a:t>Eh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be</a:t>
            </a:r>
            <a:r>
              <a:rPr sz="1800" spc="-175" dirty="0">
                <a:latin typeface="Trebuchet MS"/>
                <a:cs typeface="Trebuchet MS"/>
              </a:rPr>
              <a:t>h,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g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70" dirty="0">
                <a:latin typeface="Trebuchet MS"/>
                <a:cs typeface="Trebuchet MS"/>
              </a:rPr>
              <a:t>u</a:t>
            </a:r>
            <a:r>
              <a:rPr sz="1800" spc="-65" dirty="0">
                <a:latin typeface="Trebuchet MS"/>
                <a:cs typeface="Trebuchet MS"/>
              </a:rPr>
              <a:t>s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dirty="0">
                <a:latin typeface="Trebuchet MS"/>
                <a:cs typeface="Trebuchet MS"/>
              </a:rPr>
              <a:t>“</a:t>
            </a:r>
            <a:r>
              <a:rPr sz="1800" spc="10" dirty="0">
                <a:latin typeface="Trebuchet MS"/>
                <a:cs typeface="Trebuchet MS"/>
              </a:rPr>
              <a:t>C</a:t>
            </a:r>
            <a:r>
              <a:rPr sz="1800" spc="-45" dirty="0">
                <a:latin typeface="Trebuchet MS"/>
                <a:cs typeface="Trebuchet MS"/>
              </a:rPr>
              <a:t>o</a:t>
            </a:r>
            <a:r>
              <a:rPr sz="1800" spc="-55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</a:t>
            </a:r>
            <a:r>
              <a:rPr sz="1800" spc="-75" dirty="0">
                <a:latin typeface="Trebuchet MS"/>
                <a:cs typeface="Trebuchet MS"/>
              </a:rPr>
              <a:t>t</a:t>
            </a:r>
            <a:r>
              <a:rPr sz="1800" spc="-204" dirty="0">
                <a:latin typeface="Trebuchet MS"/>
                <a:cs typeface="Trebuchet MS"/>
              </a:rPr>
              <a:t>a</a:t>
            </a:r>
            <a:r>
              <a:rPr sz="1800" spc="-105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nt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te</a:t>
            </a:r>
            <a:r>
              <a:rPr sz="1800" spc="-90" dirty="0">
                <a:latin typeface="Trebuchet MS"/>
                <a:cs typeface="Trebuchet MS"/>
              </a:rPr>
              <a:t>s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40" dirty="0">
                <a:latin typeface="Trebuchet MS"/>
                <a:cs typeface="Trebuchet MS"/>
              </a:rPr>
              <a:t>r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20" dirty="0">
                <a:latin typeface="Trebuchet MS"/>
                <a:cs typeface="Trebuchet MS"/>
              </a:rPr>
              <a:t>?”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190" dirty="0">
                <a:latin typeface="Verdana"/>
                <a:cs typeface="Verdana"/>
              </a:rPr>
              <a:t>Paziente: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“Bene,</a:t>
            </a:r>
            <a:r>
              <a:rPr sz="1800" spc="-21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bene,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però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facciamo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compiti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li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facciamo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dopo”</a:t>
            </a:r>
            <a:endParaRPr sz="1800">
              <a:latin typeface="Trebuchet MS"/>
              <a:cs typeface="Trebuchet MS"/>
            </a:endParaRPr>
          </a:p>
          <a:p>
            <a:pPr marL="12700" marR="5080">
              <a:lnSpc>
                <a:spcPct val="120000"/>
              </a:lnSpc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200" dirty="0">
                <a:latin typeface="Verdana"/>
                <a:cs typeface="Verdana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“Si</a:t>
            </a:r>
            <a:r>
              <a:rPr sz="1800" spc="-114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si,</a:t>
            </a:r>
            <a:r>
              <a:rPr sz="1800" spc="-14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però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troppo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tardi,</a:t>
            </a:r>
            <a:r>
              <a:rPr sz="1800" spc="-13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ci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sarò</a:t>
            </a:r>
            <a:r>
              <a:rPr sz="1800" spc="-45" dirty="0">
                <a:latin typeface="Trebuchet MS"/>
                <a:cs typeface="Trebuchet MS"/>
              </a:rPr>
              <a:t> io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ad</a:t>
            </a:r>
            <a:r>
              <a:rPr sz="1800" spc="-13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aiutarti,</a:t>
            </a:r>
            <a:r>
              <a:rPr sz="1800" spc="-12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facciamo</a:t>
            </a:r>
            <a:r>
              <a:rPr sz="1800" spc="-12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-10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adesso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giochiamo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un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po’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però non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più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tardi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delle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cinque..”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145" dirty="0">
                <a:latin typeface="Trebuchet MS"/>
                <a:cs typeface="Trebuchet MS"/>
              </a:rPr>
              <a:t>D</a:t>
            </a:r>
            <a:r>
              <a:rPr sz="1800" spc="114" dirty="0">
                <a:latin typeface="Trebuchet MS"/>
                <a:cs typeface="Trebuchet MS"/>
              </a:rPr>
              <a:t>o</a:t>
            </a:r>
            <a:r>
              <a:rPr sz="1800" spc="-40" dirty="0">
                <a:latin typeface="Trebuchet MS"/>
                <a:cs typeface="Trebuchet MS"/>
              </a:rPr>
              <a:t>po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30" dirty="0">
                <a:latin typeface="Trebuchet MS"/>
                <a:cs typeface="Trebuchet MS"/>
              </a:rPr>
              <a:t>r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marR="5715">
              <a:lnSpc>
                <a:spcPct val="120000"/>
              </a:lnSpc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175" dirty="0">
                <a:latin typeface="Verdana"/>
                <a:cs typeface="Verdana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“Si,</a:t>
            </a:r>
            <a:r>
              <a:rPr sz="1800" spc="12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si,</a:t>
            </a:r>
            <a:r>
              <a:rPr sz="1800" spc="13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si</a:t>
            </a:r>
            <a:r>
              <a:rPr sz="1800" spc="305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però</a:t>
            </a:r>
            <a:r>
              <a:rPr sz="1800" spc="30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adesso</a:t>
            </a:r>
            <a:r>
              <a:rPr sz="1800" spc="29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ce</a:t>
            </a:r>
            <a:r>
              <a:rPr sz="1800" spc="300" dirty="0">
                <a:latin typeface="Trebuchet MS"/>
                <a:cs typeface="Trebuchet MS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la</a:t>
            </a:r>
            <a:r>
              <a:rPr sz="1800" spc="-9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spassiamo,</a:t>
            </a:r>
            <a:r>
              <a:rPr sz="1800" spc="130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poi</a:t>
            </a:r>
            <a:r>
              <a:rPr sz="1800" spc="30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domani</a:t>
            </a:r>
            <a:r>
              <a:rPr sz="1800" spc="31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magari</a:t>
            </a:r>
            <a:r>
              <a:rPr sz="1800" spc="-11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facciamo</a:t>
            </a:r>
            <a:r>
              <a:rPr sz="1800" spc="-114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prima</a:t>
            </a:r>
            <a:r>
              <a:rPr sz="1800" spc="29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i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compiti,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così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abbiamo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più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pensieri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poi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giochiamo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60" dirty="0">
                <a:latin typeface="Trebuchet MS"/>
                <a:cs typeface="Trebuchet MS"/>
              </a:rPr>
              <a:t>alla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grande”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“</a:t>
            </a:r>
            <a:r>
              <a:rPr sz="1800" spc="-125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v</a:t>
            </a:r>
            <a:r>
              <a:rPr sz="1800" spc="-114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da</a:t>
            </a:r>
            <a:r>
              <a:rPr sz="1800" spc="-75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42639" y="724915"/>
            <a:ext cx="8613775" cy="496951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120" dirty="0">
                <a:latin typeface="Verdana"/>
                <a:cs typeface="Verdana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(</a:t>
            </a:r>
            <a:r>
              <a:rPr sz="1800" spc="-40" dirty="0">
                <a:latin typeface="Trebuchet MS"/>
                <a:cs typeface="Trebuchet MS"/>
              </a:rPr>
              <a:t>r</a:t>
            </a:r>
            <a:r>
              <a:rPr sz="1800" spc="-65" dirty="0">
                <a:latin typeface="Trebuchet MS"/>
                <a:cs typeface="Trebuchet MS"/>
              </a:rPr>
              <a:t>i</a:t>
            </a:r>
            <a:r>
              <a:rPr sz="1800" spc="-145" dirty="0">
                <a:latin typeface="Trebuchet MS"/>
                <a:cs typeface="Trebuchet MS"/>
              </a:rPr>
              <a:t>d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80" dirty="0">
                <a:latin typeface="Trebuchet MS"/>
                <a:cs typeface="Trebuchet MS"/>
              </a:rPr>
              <a:t>)</a:t>
            </a:r>
            <a:r>
              <a:rPr sz="1800" spc="-215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195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he</a:t>
            </a:r>
            <a:r>
              <a:rPr sz="1800" spc="-45" dirty="0">
                <a:latin typeface="Trebuchet MS"/>
                <a:cs typeface="Trebuchet MS"/>
              </a:rPr>
              <a:t> c</a:t>
            </a:r>
            <a:r>
              <a:rPr sz="1800" spc="-50" dirty="0">
                <a:latin typeface="Trebuchet MS"/>
                <a:cs typeface="Trebuchet MS"/>
              </a:rPr>
              <a:t>os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ngi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30" dirty="0">
                <a:latin typeface="Trebuchet MS"/>
                <a:cs typeface="Trebuchet MS"/>
              </a:rPr>
              <a:t>r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“</a:t>
            </a:r>
            <a:r>
              <a:rPr sz="1800" spc="-100" dirty="0">
                <a:latin typeface="Trebuchet MS"/>
                <a:cs typeface="Trebuchet MS"/>
              </a:rPr>
              <a:t>L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ut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35" dirty="0">
                <a:latin typeface="Trebuchet MS"/>
                <a:cs typeface="Trebuchet MS"/>
              </a:rPr>
              <a:t>ll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“M</a:t>
            </a:r>
            <a:r>
              <a:rPr sz="1800" spc="-7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c</a:t>
            </a:r>
            <a:r>
              <a:rPr sz="1800" spc="-50" dirty="0">
                <a:latin typeface="Trebuchet MS"/>
                <a:cs typeface="Trebuchet MS"/>
              </a:rPr>
              <a:t>o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i</a:t>
            </a:r>
            <a:r>
              <a:rPr sz="1800" spc="-130" dirty="0">
                <a:latin typeface="Trebuchet MS"/>
                <a:cs typeface="Trebuchet MS"/>
              </a:rPr>
              <a:t>l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50" dirty="0">
                <a:latin typeface="Trebuchet MS"/>
                <a:cs typeface="Trebuchet MS"/>
              </a:rPr>
              <a:t>a</a:t>
            </a:r>
            <a:r>
              <a:rPr sz="1800" spc="-105" dirty="0">
                <a:latin typeface="Trebuchet MS"/>
                <a:cs typeface="Trebuchet MS"/>
              </a:rPr>
              <a:t>ne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c</a:t>
            </a:r>
            <a:r>
              <a:rPr sz="1800" spc="-50" dirty="0">
                <a:latin typeface="Trebuchet MS"/>
                <a:cs typeface="Trebuchet MS"/>
              </a:rPr>
              <a:t>o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g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50" dirty="0">
                <a:latin typeface="Trebuchet MS"/>
                <a:cs typeface="Trebuchet MS"/>
              </a:rPr>
              <a:t>ss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35" dirty="0">
                <a:latin typeface="Trebuchet MS"/>
                <a:cs typeface="Trebuchet MS"/>
              </a:rPr>
              <a:t>n</a:t>
            </a:r>
            <a:r>
              <a:rPr sz="1800" spc="-65" dirty="0">
                <a:latin typeface="Trebuchet MS"/>
                <a:cs typeface="Trebuchet MS"/>
              </a:rPr>
              <a:t>i?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75" dirty="0">
                <a:latin typeface="Trebuchet MS"/>
                <a:cs typeface="Trebuchet MS"/>
              </a:rPr>
              <a:t>Noo</a:t>
            </a:r>
            <a:r>
              <a:rPr sz="1800" spc="20" dirty="0">
                <a:latin typeface="Trebuchet MS"/>
                <a:cs typeface="Trebuchet MS"/>
              </a:rPr>
              <a:t>o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c</a:t>
            </a:r>
            <a:r>
              <a:rPr sz="1800" spc="-50" dirty="0">
                <a:latin typeface="Trebuchet MS"/>
                <a:cs typeface="Trebuchet MS"/>
              </a:rPr>
              <a:t>o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i</a:t>
            </a:r>
            <a:r>
              <a:rPr sz="1800" spc="-130" dirty="0">
                <a:latin typeface="Trebuchet MS"/>
                <a:cs typeface="Trebuchet MS"/>
              </a:rPr>
              <a:t>l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50" dirty="0">
                <a:latin typeface="Trebuchet MS"/>
                <a:cs typeface="Trebuchet MS"/>
              </a:rPr>
              <a:t>a</a:t>
            </a:r>
            <a:r>
              <a:rPr sz="1800" spc="-105" dirty="0">
                <a:latin typeface="Trebuchet MS"/>
                <a:cs typeface="Trebuchet MS"/>
              </a:rPr>
              <a:t>n</a:t>
            </a:r>
            <a:r>
              <a:rPr sz="1800" spc="-70" dirty="0">
                <a:latin typeface="Trebuchet MS"/>
                <a:cs typeface="Trebuchet MS"/>
              </a:rPr>
              <a:t>e</a:t>
            </a:r>
            <a:r>
              <a:rPr sz="1800" spc="-270" dirty="0">
                <a:latin typeface="Trebuchet MS"/>
                <a:cs typeface="Trebuchet MS"/>
              </a:rPr>
              <a:t>.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P</a:t>
            </a:r>
            <a:r>
              <a:rPr sz="1800" spc="-40" dirty="0">
                <a:latin typeface="Trebuchet MS"/>
                <a:cs typeface="Trebuchet MS"/>
              </a:rPr>
              <a:t>o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265" dirty="0">
                <a:latin typeface="Trebuchet MS"/>
                <a:cs typeface="Trebuchet MS"/>
              </a:rPr>
              <a:t>’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i</a:t>
            </a:r>
            <a:r>
              <a:rPr sz="1800" spc="-130" dirty="0">
                <a:latin typeface="Trebuchet MS"/>
                <a:cs typeface="Trebuchet MS"/>
              </a:rPr>
              <a:t>l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00" dirty="0">
                <a:latin typeface="Trebuchet MS"/>
                <a:cs typeface="Trebuchet MS"/>
              </a:rPr>
              <a:t>u</a:t>
            </a:r>
            <a:r>
              <a:rPr sz="1800" spc="-95" dirty="0">
                <a:latin typeface="Trebuchet MS"/>
                <a:cs typeface="Trebuchet MS"/>
              </a:rPr>
              <a:t>c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“</a:t>
            </a:r>
            <a:r>
              <a:rPr sz="1800" spc="-20" dirty="0">
                <a:latin typeface="Trebuchet MS"/>
                <a:cs typeface="Trebuchet MS"/>
              </a:rPr>
              <a:t>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g</a:t>
            </a:r>
            <a:r>
              <a:rPr sz="1800" spc="-70" dirty="0">
                <a:latin typeface="Trebuchet MS"/>
                <a:cs typeface="Trebuchet MS"/>
              </a:rPr>
              <a:t>u</a:t>
            </a:r>
            <a:r>
              <a:rPr sz="1800" spc="-65" dirty="0">
                <a:latin typeface="Trebuchet MS"/>
                <a:cs typeface="Trebuchet MS"/>
              </a:rPr>
              <a:t>s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130" dirty="0">
                <a:latin typeface="Trebuchet MS"/>
                <a:cs typeface="Trebuchet MS"/>
              </a:rPr>
              <a:t>A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00" dirty="0">
                <a:latin typeface="Trebuchet MS"/>
                <a:cs typeface="Trebuchet MS"/>
              </a:rPr>
              <a:t>n</a:t>
            </a:r>
            <a:r>
              <a:rPr sz="1800" spc="-95" dirty="0">
                <a:latin typeface="Trebuchet MS"/>
                <a:cs typeface="Trebuchet MS"/>
              </a:rPr>
              <a:t>c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i</a:t>
            </a:r>
            <a:r>
              <a:rPr sz="1800" spc="-130" dirty="0">
                <a:latin typeface="Trebuchet MS"/>
                <a:cs typeface="Trebuchet MS"/>
              </a:rPr>
              <a:t>l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B</a:t>
            </a:r>
            <a:r>
              <a:rPr sz="1800" spc="-40" dirty="0">
                <a:latin typeface="Trebuchet MS"/>
                <a:cs typeface="Trebuchet MS"/>
              </a:rPr>
              <a:t>i</a:t>
            </a:r>
            <a:r>
              <a:rPr sz="1800" spc="-135" dirty="0">
                <a:latin typeface="Trebuchet MS"/>
                <a:cs typeface="Trebuchet MS"/>
              </a:rPr>
              <a:t>l</a:t>
            </a:r>
            <a:r>
              <a:rPr sz="1800" spc="-155" dirty="0">
                <a:latin typeface="Trebuchet MS"/>
                <a:cs typeface="Trebuchet MS"/>
              </a:rPr>
              <a:t>l</a:t>
            </a:r>
            <a:r>
              <a:rPr sz="1800" spc="-30" dirty="0">
                <a:latin typeface="Trebuchet MS"/>
                <a:cs typeface="Trebuchet MS"/>
              </a:rPr>
              <a:t>y"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50" dirty="0">
                <a:latin typeface="Trebuchet MS"/>
                <a:cs typeface="Trebuchet MS"/>
              </a:rPr>
              <a:t>"</a:t>
            </a:r>
            <a:r>
              <a:rPr sz="1800" spc="90" dirty="0">
                <a:latin typeface="Trebuchet MS"/>
                <a:cs typeface="Trebuchet MS"/>
              </a:rPr>
              <a:t>Noo</a:t>
            </a:r>
            <a:r>
              <a:rPr sz="1800" spc="-175" dirty="0">
                <a:latin typeface="Trebuchet MS"/>
                <a:cs typeface="Trebuchet MS"/>
              </a:rPr>
              <a:t>!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Il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B</a:t>
            </a:r>
            <a:r>
              <a:rPr sz="1800" spc="-40" dirty="0">
                <a:latin typeface="Trebuchet MS"/>
                <a:cs typeface="Trebuchet MS"/>
              </a:rPr>
              <a:t>i</a:t>
            </a:r>
            <a:r>
              <a:rPr sz="1800" spc="-135" dirty="0">
                <a:latin typeface="Trebuchet MS"/>
                <a:cs typeface="Trebuchet MS"/>
              </a:rPr>
              <a:t>l</a:t>
            </a:r>
            <a:r>
              <a:rPr sz="1800" spc="-155" dirty="0">
                <a:latin typeface="Trebuchet MS"/>
                <a:cs typeface="Trebuchet MS"/>
              </a:rPr>
              <a:t>l</a:t>
            </a:r>
            <a:r>
              <a:rPr sz="1800" spc="-165" dirty="0">
                <a:latin typeface="Trebuchet MS"/>
                <a:cs typeface="Trebuchet MS"/>
              </a:rPr>
              <a:t>y</a:t>
            </a:r>
            <a:r>
              <a:rPr sz="1800" spc="-120" dirty="0">
                <a:latin typeface="Trebuchet MS"/>
                <a:cs typeface="Trebuchet MS"/>
              </a:rPr>
              <a:t>!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60" dirty="0">
                <a:latin typeface="Trebuchet MS"/>
                <a:cs typeface="Trebuchet MS"/>
              </a:rPr>
              <a:t>Ne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ho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una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v</a:t>
            </a:r>
            <a:r>
              <a:rPr sz="1800" spc="-45" dirty="0">
                <a:latin typeface="Trebuchet MS"/>
                <a:cs typeface="Trebuchet MS"/>
              </a:rPr>
              <a:t>o</a:t>
            </a:r>
            <a:r>
              <a:rPr sz="1800" spc="-150" dirty="0">
                <a:latin typeface="Trebuchet MS"/>
                <a:cs typeface="Trebuchet MS"/>
              </a:rPr>
              <a:t>g</a:t>
            </a:r>
            <a:r>
              <a:rPr sz="1800" spc="-135" dirty="0">
                <a:latin typeface="Trebuchet MS"/>
                <a:cs typeface="Trebuchet MS"/>
              </a:rPr>
              <a:t>l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tt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75" dirty="0">
                <a:latin typeface="Trebuchet MS"/>
                <a:cs typeface="Trebuchet MS"/>
              </a:rPr>
              <a:t>!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195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be</a:t>
            </a:r>
            <a:r>
              <a:rPr sz="1800" spc="-135" dirty="0">
                <a:latin typeface="Trebuchet MS"/>
                <a:cs typeface="Trebuchet MS"/>
              </a:rPr>
              <a:t>ll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80" dirty="0">
                <a:latin typeface="Trebuchet MS"/>
                <a:cs typeface="Trebuchet MS"/>
              </a:rPr>
              <a:t>!</a:t>
            </a:r>
            <a:r>
              <a:rPr sz="1800" spc="50" dirty="0">
                <a:latin typeface="Trebuchet MS"/>
                <a:cs typeface="Trebuchet MS"/>
              </a:rPr>
              <a:t>"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120" dirty="0">
                <a:latin typeface="Verdana"/>
                <a:cs typeface="Verdana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(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75" dirty="0">
                <a:latin typeface="Trebuchet MS"/>
                <a:cs typeface="Trebuchet MS"/>
              </a:rPr>
              <a:t>)</a:t>
            </a:r>
            <a:r>
              <a:rPr sz="1800" spc="-270" dirty="0">
                <a:latin typeface="Trebuchet MS"/>
                <a:cs typeface="Trebuchet MS"/>
              </a:rPr>
              <a:t>: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50" dirty="0">
                <a:latin typeface="Trebuchet MS"/>
                <a:cs typeface="Trebuchet MS"/>
              </a:rPr>
              <a:t>"</a:t>
            </a:r>
            <a:r>
              <a:rPr sz="1800" spc="-10" dirty="0">
                <a:latin typeface="Trebuchet MS"/>
                <a:cs typeface="Trebuchet MS"/>
              </a:rPr>
              <a:t>E'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bu</a:t>
            </a:r>
            <a:r>
              <a:rPr sz="1800" spc="-65" dirty="0">
                <a:latin typeface="Trebuchet MS"/>
                <a:cs typeface="Trebuchet MS"/>
              </a:rPr>
              <a:t>o</a:t>
            </a:r>
            <a:r>
              <a:rPr sz="1800" spc="-135" dirty="0">
                <a:latin typeface="Trebuchet MS"/>
                <a:cs typeface="Trebuchet MS"/>
              </a:rPr>
              <a:t>n</a:t>
            </a:r>
            <a:r>
              <a:rPr sz="1800" spc="-65" dirty="0">
                <a:latin typeface="Trebuchet MS"/>
                <a:cs typeface="Trebuchet MS"/>
              </a:rPr>
              <a:t>i</a:t>
            </a:r>
            <a:r>
              <a:rPr sz="1800" spc="-50" dirty="0">
                <a:latin typeface="Trebuchet MS"/>
                <a:cs typeface="Trebuchet MS"/>
              </a:rPr>
              <a:t>ss</a:t>
            </a:r>
            <a:r>
              <a:rPr sz="1800" spc="-114" dirty="0">
                <a:latin typeface="Trebuchet MS"/>
                <a:cs typeface="Trebuchet MS"/>
              </a:rPr>
              <a:t>im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80" dirty="0">
                <a:latin typeface="Trebuchet MS"/>
                <a:cs typeface="Trebuchet MS"/>
              </a:rPr>
              <a:t>!</a:t>
            </a:r>
            <a:r>
              <a:rPr sz="1800" spc="50" dirty="0">
                <a:latin typeface="Trebuchet MS"/>
                <a:cs typeface="Trebuchet MS"/>
              </a:rPr>
              <a:t>"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dirty="0">
                <a:latin typeface="Trebuchet MS"/>
                <a:cs typeface="Trebuchet MS"/>
              </a:rPr>
              <a:t>“</a:t>
            </a:r>
            <a:r>
              <a:rPr sz="1800" spc="10" dirty="0">
                <a:latin typeface="Trebuchet MS"/>
                <a:cs typeface="Trebuchet MS"/>
              </a:rPr>
              <a:t>C</a:t>
            </a:r>
            <a:r>
              <a:rPr sz="1800" spc="-45" dirty="0">
                <a:latin typeface="Trebuchet MS"/>
                <a:cs typeface="Trebuchet MS"/>
              </a:rPr>
              <a:t>o</a:t>
            </a:r>
            <a:r>
              <a:rPr sz="1800" spc="-55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</a:t>
            </a:r>
            <a:r>
              <a:rPr sz="1800" spc="-75" dirty="0">
                <a:latin typeface="Trebuchet MS"/>
                <a:cs typeface="Trebuchet MS"/>
              </a:rPr>
              <a:t>t</a:t>
            </a:r>
            <a:r>
              <a:rPr sz="1800" spc="-204" dirty="0">
                <a:latin typeface="Trebuchet MS"/>
                <a:cs typeface="Trebuchet MS"/>
              </a:rPr>
              <a:t>a</a:t>
            </a:r>
            <a:r>
              <a:rPr sz="1800" spc="-105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nt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190" dirty="0">
                <a:latin typeface="Verdana"/>
                <a:cs typeface="Verdana"/>
              </a:rPr>
              <a:t>Paziente: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“Bene,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bene,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magari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tutti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giorni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fossero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così”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-45" dirty="0">
                <a:latin typeface="Trebuchet MS"/>
                <a:cs typeface="Trebuchet MS"/>
              </a:rPr>
              <a:t>S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nno </a:t>
            </a:r>
            <a:r>
              <a:rPr sz="1800" spc="-45" dirty="0">
                <a:latin typeface="Trebuchet MS"/>
                <a:cs typeface="Trebuchet MS"/>
              </a:rPr>
              <a:t>c</a:t>
            </a:r>
            <a:r>
              <a:rPr sz="1800" spc="-50" dirty="0">
                <a:latin typeface="Trebuchet MS"/>
                <a:cs typeface="Trebuchet MS"/>
              </a:rPr>
              <a:t>os</a:t>
            </a:r>
            <a:r>
              <a:rPr sz="1800" spc="-114" dirty="0">
                <a:latin typeface="Trebuchet MS"/>
                <a:cs typeface="Trebuchet MS"/>
              </a:rPr>
              <a:t>ì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ad</a:t>
            </a:r>
            <a:r>
              <a:rPr sz="1800" spc="-130" dirty="0">
                <a:latin typeface="Trebuchet MS"/>
                <a:cs typeface="Trebuchet MS"/>
              </a:rPr>
              <a:t>e</a:t>
            </a:r>
            <a:r>
              <a:rPr sz="1800" spc="-25" dirty="0">
                <a:latin typeface="Trebuchet MS"/>
                <a:cs typeface="Trebuchet MS"/>
              </a:rPr>
              <a:t>ss</a:t>
            </a:r>
            <a:r>
              <a:rPr sz="1800" spc="-20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c</a:t>
            </a:r>
            <a:r>
              <a:rPr sz="1800" spc="-85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30" dirty="0">
                <a:latin typeface="Trebuchet MS"/>
                <a:cs typeface="Trebuchet MS"/>
              </a:rPr>
              <a:t>no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i</a:t>
            </a:r>
            <a:r>
              <a:rPr sz="1800" spc="-70" dirty="0">
                <a:latin typeface="Trebuchet MS"/>
                <a:cs typeface="Trebuchet MS"/>
              </a:rPr>
              <a:t>o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114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l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g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45" dirty="0">
                <a:latin typeface="Trebuchet MS"/>
                <a:cs typeface="Trebuchet MS"/>
              </a:rPr>
              <a:t>u</a:t>
            </a:r>
            <a:r>
              <a:rPr sz="1800" spc="-35" dirty="0">
                <a:latin typeface="Trebuchet MS"/>
                <a:cs typeface="Trebuchet MS"/>
              </a:rPr>
              <a:t>r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marR="5080">
              <a:lnSpc>
                <a:spcPts val="2590"/>
              </a:lnSpc>
              <a:spcBef>
                <a:spcPts val="60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295" dirty="0">
                <a:latin typeface="Verdana"/>
                <a:cs typeface="Verdana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“Te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lo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giuro,</a:t>
            </a:r>
            <a:r>
              <a:rPr sz="1800" spc="-21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lo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giuro,</a:t>
            </a:r>
            <a:r>
              <a:rPr sz="1800" spc="-21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lo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giuro.Tutti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giorni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saranno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così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toccherà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più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ne</a:t>
            </a:r>
            <a:r>
              <a:rPr sz="1800" spc="-50" dirty="0">
                <a:latin typeface="Trebuchet MS"/>
                <a:cs typeface="Trebuchet MS"/>
              </a:rPr>
              <a:t>ssun</a:t>
            </a:r>
            <a:r>
              <a:rPr sz="1800" spc="-110" dirty="0">
                <a:latin typeface="Trebuchet MS"/>
                <a:cs typeface="Trebuchet MS"/>
              </a:rPr>
              <a:t>o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25" dirty="0">
                <a:latin typeface="Trebuchet MS"/>
                <a:cs typeface="Trebuchet MS"/>
              </a:rPr>
              <a:t>ò</a:t>
            </a:r>
            <a:r>
              <a:rPr sz="1800" spc="-50" dirty="0">
                <a:latin typeface="Trebuchet MS"/>
                <a:cs typeface="Trebuchet MS"/>
              </a:rPr>
              <a:t> s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-55" dirty="0">
                <a:latin typeface="Trebuchet MS"/>
                <a:cs typeface="Trebuchet MS"/>
              </a:rPr>
              <a:t>p</a:t>
            </a:r>
            <a:r>
              <a:rPr sz="1800" spc="-80" dirty="0">
                <a:latin typeface="Trebuchet MS"/>
                <a:cs typeface="Trebuchet MS"/>
              </a:rPr>
              <a:t>r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qua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195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be</a:t>
            </a:r>
            <a:r>
              <a:rPr sz="1800" spc="-135" dirty="0">
                <a:latin typeface="Trebuchet MS"/>
                <a:cs typeface="Trebuchet MS"/>
              </a:rPr>
              <a:t>ll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80" dirty="0">
                <a:latin typeface="Trebuchet MS"/>
                <a:cs typeface="Trebuchet MS"/>
              </a:rPr>
              <a:t>!”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85568" y="1227835"/>
            <a:ext cx="8575040" cy="39852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20300"/>
              </a:lnSpc>
              <a:spcBef>
                <a:spcPts val="90"/>
              </a:spcBef>
              <a:tabLst>
                <a:tab pos="1296670" algn="l"/>
                <a:tab pos="1650364" algn="l"/>
                <a:tab pos="2084070" algn="l"/>
                <a:tab pos="2969260" algn="l"/>
                <a:tab pos="3483610" algn="l"/>
                <a:tab pos="4571365" algn="l"/>
                <a:tab pos="5291455" algn="l"/>
                <a:tab pos="5714365" algn="l"/>
                <a:tab pos="6517005" algn="l"/>
                <a:tab pos="7538084" algn="l"/>
                <a:tab pos="8313420" algn="l"/>
              </a:tabLst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dirty="0">
                <a:latin typeface="Verdana"/>
                <a:cs typeface="Verdana"/>
              </a:rPr>
              <a:t>	</a:t>
            </a:r>
            <a:r>
              <a:rPr sz="1800" spc="-130" dirty="0">
                <a:latin typeface="Trebuchet MS"/>
                <a:cs typeface="Trebuchet MS"/>
              </a:rPr>
              <a:t>“</a:t>
            </a:r>
            <a:r>
              <a:rPr sz="1800" spc="-125" dirty="0">
                <a:latin typeface="Trebuchet MS"/>
                <a:cs typeface="Trebuchet MS"/>
              </a:rPr>
              <a:t>E</a:t>
            </a:r>
            <a:r>
              <a:rPr sz="1800" dirty="0">
                <a:latin typeface="Trebuchet MS"/>
                <a:cs typeface="Trebuchet MS"/>
              </a:rPr>
              <a:t>	</a:t>
            </a:r>
            <a:r>
              <a:rPr sz="1800" spc="-40" dirty="0">
                <a:latin typeface="Trebuchet MS"/>
                <a:cs typeface="Trebuchet MS"/>
              </a:rPr>
              <a:t>p</a:t>
            </a:r>
            <a:r>
              <a:rPr sz="1800" spc="-50" dirty="0">
                <a:latin typeface="Trebuchet MS"/>
                <a:cs typeface="Trebuchet MS"/>
              </a:rPr>
              <a:t>o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dirty="0">
                <a:latin typeface="Trebuchet MS"/>
                <a:cs typeface="Trebuchet MS"/>
              </a:rPr>
              <a:t>	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65" dirty="0">
                <a:latin typeface="Trebuchet MS"/>
                <a:cs typeface="Trebuchet MS"/>
              </a:rPr>
              <a:t>a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50" dirty="0">
                <a:latin typeface="Trebuchet MS"/>
                <a:cs typeface="Trebuchet MS"/>
              </a:rPr>
              <a:t>à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c</a:t>
            </a:r>
            <a:r>
              <a:rPr sz="1800" spc="-85" dirty="0">
                <a:latin typeface="Trebuchet MS"/>
                <a:cs typeface="Trebuchet MS"/>
              </a:rPr>
              <a:t>i</a:t>
            </a:r>
            <a:r>
              <a:rPr sz="1800" dirty="0">
                <a:latin typeface="Trebuchet MS"/>
                <a:cs typeface="Trebuchet MS"/>
              </a:rPr>
              <a:t>	</a:t>
            </a:r>
            <a:r>
              <a:rPr sz="1800" spc="-85" dirty="0">
                <a:latin typeface="Trebuchet MS"/>
                <a:cs typeface="Trebuchet MS"/>
              </a:rPr>
              <a:t>sa</a:t>
            </a:r>
            <a:r>
              <a:rPr sz="1800" spc="-60" dirty="0">
                <a:latin typeface="Trebuchet MS"/>
                <a:cs typeface="Trebuchet MS"/>
              </a:rPr>
              <a:t>r</a:t>
            </a:r>
            <a:r>
              <a:rPr sz="1800" spc="-180" dirty="0">
                <a:latin typeface="Trebuchet MS"/>
                <a:cs typeface="Trebuchet MS"/>
              </a:rPr>
              <a:t>à</a:t>
            </a:r>
            <a:r>
              <a:rPr sz="1800" dirty="0">
                <a:latin typeface="Trebuchet MS"/>
                <a:cs typeface="Trebuchet MS"/>
              </a:rPr>
              <a:t>	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65" dirty="0">
                <a:latin typeface="Trebuchet MS"/>
                <a:cs typeface="Trebuchet MS"/>
              </a:rPr>
              <a:t>a</a:t>
            </a:r>
            <a:r>
              <a:rPr sz="1800" spc="-145" dirty="0">
                <a:latin typeface="Trebuchet MS"/>
                <a:cs typeface="Trebuchet MS"/>
              </a:rPr>
              <a:t>p</a:t>
            </a:r>
            <a:r>
              <a:rPr sz="1800" spc="-150" dirty="0">
                <a:latin typeface="Trebuchet MS"/>
                <a:cs typeface="Trebuchet MS"/>
              </a:rPr>
              <a:t>à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n</a:t>
            </a:r>
            <a:r>
              <a:rPr sz="1800" spc="-40" dirty="0">
                <a:latin typeface="Trebuchet MS"/>
                <a:cs typeface="Trebuchet MS"/>
              </a:rPr>
              <a:t>o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dirty="0">
                <a:latin typeface="Trebuchet MS"/>
                <a:cs typeface="Trebuchet MS"/>
              </a:rPr>
              <a:t>	</a:t>
            </a:r>
            <a:r>
              <a:rPr sz="1800" spc="-40" dirty="0">
                <a:latin typeface="Trebuchet MS"/>
                <a:cs typeface="Trebuchet MS"/>
              </a:rPr>
              <a:t>d</a:t>
            </a:r>
            <a:r>
              <a:rPr sz="1800" spc="-55" dirty="0">
                <a:latin typeface="Trebuchet MS"/>
                <a:cs typeface="Trebuchet MS"/>
              </a:rPr>
              <a:t>o</a:t>
            </a:r>
            <a:r>
              <a:rPr sz="1800" spc="-100" dirty="0">
                <a:latin typeface="Trebuchet MS"/>
                <a:cs typeface="Trebuchet MS"/>
              </a:rPr>
              <a:t>v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204" dirty="0">
                <a:latin typeface="Trebuchet MS"/>
                <a:cs typeface="Trebuchet MS"/>
              </a:rPr>
              <a:t>a</a:t>
            </a:r>
            <a:r>
              <a:rPr sz="1800" spc="-105" dirty="0">
                <a:latin typeface="Trebuchet MS"/>
                <a:cs typeface="Trebuchet MS"/>
              </a:rPr>
              <a:t>i</a:t>
            </a:r>
            <a:r>
              <a:rPr sz="1800" dirty="0">
                <a:latin typeface="Trebuchet MS"/>
                <a:cs typeface="Trebuchet MS"/>
              </a:rPr>
              <a:t>	</a:t>
            </a:r>
            <a:r>
              <a:rPr sz="1800" spc="-150" dirty="0">
                <a:latin typeface="Trebuchet MS"/>
                <a:cs typeface="Trebuchet MS"/>
              </a:rPr>
              <a:t>p</a:t>
            </a:r>
            <a:r>
              <a:rPr sz="1800" spc="-70" dirty="0">
                <a:latin typeface="Trebuchet MS"/>
                <a:cs typeface="Trebuchet MS"/>
              </a:rPr>
              <a:t>i</a:t>
            </a:r>
            <a:r>
              <a:rPr sz="1800" spc="-85" dirty="0">
                <a:latin typeface="Trebuchet MS"/>
                <a:cs typeface="Trebuchet MS"/>
              </a:rPr>
              <a:t>ù</a:t>
            </a:r>
            <a:r>
              <a:rPr sz="1800" dirty="0">
                <a:latin typeface="Trebuchet MS"/>
                <a:cs typeface="Trebuchet MS"/>
              </a:rPr>
              <a:t>	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nt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45" dirty="0">
                <a:latin typeface="Trebuchet MS"/>
                <a:cs typeface="Trebuchet MS"/>
              </a:rPr>
              <a:t>r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dirty="0">
                <a:latin typeface="Trebuchet MS"/>
                <a:cs typeface="Trebuchet MS"/>
              </a:rPr>
              <a:t>	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35" dirty="0">
                <a:latin typeface="Trebuchet MS"/>
                <a:cs typeface="Trebuchet MS"/>
              </a:rPr>
              <a:t>l</a:t>
            </a:r>
            <a:r>
              <a:rPr sz="1800" spc="-114" dirty="0">
                <a:latin typeface="Trebuchet MS"/>
                <a:cs typeface="Trebuchet MS"/>
              </a:rPr>
              <a:t>p</a:t>
            </a:r>
            <a:r>
              <a:rPr sz="1800" spc="-140" dirty="0">
                <a:latin typeface="Trebuchet MS"/>
                <a:cs typeface="Trebuchet MS"/>
              </a:rPr>
              <a:t>e</a:t>
            </a:r>
            <a:r>
              <a:rPr sz="1800" spc="-135" dirty="0">
                <a:latin typeface="Trebuchet MS"/>
                <a:cs typeface="Trebuchet MS"/>
              </a:rPr>
              <a:t>v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35" dirty="0">
                <a:latin typeface="Trebuchet MS"/>
                <a:cs typeface="Trebuchet MS"/>
              </a:rPr>
              <a:t>l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dirty="0">
                <a:latin typeface="Trebuchet MS"/>
                <a:cs typeface="Trebuchet MS"/>
              </a:rPr>
              <a:t>	</a:t>
            </a:r>
            <a:r>
              <a:rPr sz="1800" spc="-114" dirty="0">
                <a:latin typeface="Trebuchet MS"/>
                <a:cs typeface="Trebuchet MS"/>
              </a:rPr>
              <a:t>pe</a:t>
            </a:r>
            <a:r>
              <a:rPr sz="1800" spc="-40" dirty="0">
                <a:latin typeface="Trebuchet MS"/>
                <a:cs typeface="Trebuchet MS"/>
              </a:rPr>
              <a:t>r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hé</a:t>
            </a:r>
            <a:r>
              <a:rPr sz="1800" dirty="0">
                <a:latin typeface="Trebuchet MS"/>
                <a:cs typeface="Trebuchet MS"/>
              </a:rPr>
              <a:t>	</a:t>
            </a:r>
            <a:r>
              <a:rPr sz="1800" spc="-80" dirty="0">
                <a:latin typeface="Trebuchet MS"/>
                <a:cs typeface="Trebuchet MS"/>
              </a:rPr>
              <a:t>s</a:t>
            </a:r>
            <a:r>
              <a:rPr sz="1800" spc="-90" dirty="0">
                <a:latin typeface="Trebuchet MS"/>
                <a:cs typeface="Trebuchet MS"/>
              </a:rPr>
              <a:t>e</a:t>
            </a:r>
            <a:r>
              <a:rPr sz="1800" spc="-125" dirty="0">
                <a:latin typeface="Trebuchet MS"/>
                <a:cs typeface="Trebuchet MS"/>
              </a:rPr>
              <a:t>i  </a:t>
            </a:r>
            <a:r>
              <a:rPr sz="1800" spc="-110" dirty="0">
                <a:latin typeface="Trebuchet MS"/>
                <a:cs typeface="Trebuchet MS"/>
              </a:rPr>
              <a:t>meraviglioso,</a:t>
            </a:r>
            <a:r>
              <a:rPr sz="1800" spc="-55" dirty="0">
                <a:latin typeface="Trebuchet MS"/>
                <a:cs typeface="Trebuchet MS"/>
              </a:rPr>
              <a:t> </a:t>
            </a:r>
            <a:r>
              <a:rPr sz="1800" spc="-60" dirty="0">
                <a:latin typeface="Trebuchet MS"/>
                <a:cs typeface="Trebuchet MS"/>
              </a:rPr>
              <a:t>con</a:t>
            </a:r>
            <a:r>
              <a:rPr sz="1800" spc="114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un</a:t>
            </a:r>
            <a:r>
              <a:rPr sz="1800" spc="12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cuore</a:t>
            </a:r>
            <a:r>
              <a:rPr sz="1800" spc="114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grande,</a:t>
            </a:r>
            <a:r>
              <a:rPr sz="1800" spc="-6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molto</a:t>
            </a:r>
            <a:r>
              <a:rPr sz="1800" spc="114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sensibile</a:t>
            </a:r>
            <a:r>
              <a:rPr sz="1800" spc="114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114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</a:t>
            </a:r>
            <a:r>
              <a:rPr sz="1800" spc="120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c’è</a:t>
            </a:r>
            <a:r>
              <a:rPr sz="1800" spc="114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niente</a:t>
            </a:r>
            <a:r>
              <a:rPr sz="1800" spc="12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114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tu</a:t>
            </a:r>
            <a:r>
              <a:rPr sz="1800" spc="114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debba</a:t>
            </a:r>
            <a:r>
              <a:rPr sz="1800" spc="114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fare</a:t>
            </a:r>
            <a:r>
              <a:rPr sz="1800" spc="114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per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andare</a:t>
            </a:r>
            <a:r>
              <a:rPr sz="1800" spc="5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bene,</a:t>
            </a:r>
            <a:r>
              <a:rPr sz="1800" spc="-12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5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normale</a:t>
            </a:r>
            <a:r>
              <a:rPr sz="1800" spc="6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sbagliare,</a:t>
            </a:r>
            <a:r>
              <a:rPr sz="1800" spc="-120" dirty="0">
                <a:latin typeface="Trebuchet MS"/>
                <a:cs typeface="Trebuchet MS"/>
              </a:rPr>
              <a:t> è</a:t>
            </a:r>
            <a:r>
              <a:rPr sz="1800" spc="5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normale</a:t>
            </a:r>
            <a:r>
              <a:rPr sz="1800" spc="6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</a:t>
            </a:r>
            <a:r>
              <a:rPr sz="1800" spc="55" dirty="0">
                <a:latin typeface="Trebuchet MS"/>
                <a:cs typeface="Trebuchet MS"/>
              </a:rPr>
              <a:t> </a:t>
            </a:r>
            <a:r>
              <a:rPr sz="1800" spc="-160" dirty="0">
                <a:latin typeface="Trebuchet MS"/>
                <a:cs typeface="Trebuchet MS"/>
              </a:rPr>
              <a:t>farcela,</a:t>
            </a:r>
            <a:r>
              <a:rPr sz="1800" spc="-120" dirty="0">
                <a:latin typeface="Trebuchet MS"/>
                <a:cs typeface="Trebuchet MS"/>
              </a:rPr>
              <a:t> è</a:t>
            </a:r>
            <a:r>
              <a:rPr sz="1800" spc="6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normale</a:t>
            </a:r>
            <a:r>
              <a:rPr sz="1800" spc="55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fare</a:t>
            </a:r>
            <a:r>
              <a:rPr sz="1800" spc="6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degli</a:t>
            </a:r>
            <a:r>
              <a:rPr sz="1800" spc="5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errori,</a:t>
            </a:r>
            <a:r>
              <a:rPr sz="1800" spc="-12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questo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</a:t>
            </a:r>
            <a:r>
              <a:rPr sz="1800" spc="5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significa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5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tu</a:t>
            </a:r>
            <a:r>
              <a:rPr sz="1800" spc="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sia</a:t>
            </a:r>
            <a:r>
              <a:rPr sz="1800" spc="4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un</a:t>
            </a:r>
            <a:r>
              <a:rPr sz="1800" spc="4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cattivo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bambino,</a:t>
            </a:r>
            <a:r>
              <a:rPr sz="1800" spc="-125" dirty="0">
                <a:latin typeface="Trebuchet MS"/>
                <a:cs typeface="Trebuchet MS"/>
              </a:rPr>
              <a:t> 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un</a:t>
            </a:r>
            <a:r>
              <a:rPr sz="1800" spc="5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bimbo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sbagliato.</a:t>
            </a:r>
            <a:r>
              <a:rPr sz="1800" spc="-12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Come</a:t>
            </a:r>
            <a:r>
              <a:rPr sz="1800" spc="5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papà</a:t>
            </a:r>
            <a:r>
              <a:rPr sz="1800" spc="4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ha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il</a:t>
            </a:r>
            <a:r>
              <a:rPr sz="1800" spc="6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diritto</a:t>
            </a:r>
            <a:r>
              <a:rPr sz="1800" spc="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di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fare</a:t>
            </a:r>
            <a:r>
              <a:rPr sz="1800" spc="3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60" dirty="0">
                <a:latin typeface="Trebuchet MS"/>
                <a:cs typeface="Trebuchet MS"/>
              </a:rPr>
              <a:t>suoi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errori</a:t>
            </a:r>
            <a:r>
              <a:rPr sz="1800" spc="45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però</a:t>
            </a:r>
            <a:r>
              <a:rPr sz="1800" spc="3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ti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deve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proteggere</a:t>
            </a:r>
            <a:r>
              <a:rPr sz="1800" spc="3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3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anche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tu</a:t>
            </a:r>
            <a:r>
              <a:rPr sz="1800" spc="3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hai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il</a:t>
            </a:r>
            <a:r>
              <a:rPr sz="1800" spc="4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diritto</a:t>
            </a:r>
            <a:r>
              <a:rPr sz="1800" spc="3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sbagliare,</a:t>
            </a:r>
            <a:r>
              <a:rPr sz="1800" spc="-14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figuriamoci</a:t>
            </a:r>
            <a:r>
              <a:rPr sz="1800" spc="4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se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sbaglia</a:t>
            </a:r>
            <a:r>
              <a:rPr sz="1800" spc="16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lui</a:t>
            </a:r>
            <a:r>
              <a:rPr sz="1800" spc="17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se</a:t>
            </a:r>
            <a:r>
              <a:rPr sz="1800" spc="17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</a:t>
            </a:r>
            <a:r>
              <a:rPr sz="1800" spc="17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hai</a:t>
            </a:r>
            <a:r>
              <a:rPr sz="1800" spc="17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tu</a:t>
            </a:r>
            <a:r>
              <a:rPr sz="1800" spc="16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il</a:t>
            </a:r>
            <a:r>
              <a:rPr sz="1800" spc="18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diritto</a:t>
            </a:r>
            <a:r>
              <a:rPr sz="1800" spc="16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17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sbagliare!</a:t>
            </a:r>
            <a:r>
              <a:rPr sz="1800" spc="17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Voglio</a:t>
            </a:r>
            <a:r>
              <a:rPr sz="1800" spc="16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17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tu</a:t>
            </a:r>
            <a:r>
              <a:rPr sz="1800" spc="175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non</a:t>
            </a:r>
            <a:r>
              <a:rPr sz="1800" spc="17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ti</a:t>
            </a:r>
            <a:r>
              <a:rPr sz="1800" spc="17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senta</a:t>
            </a:r>
            <a:r>
              <a:rPr sz="1800" spc="165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mai</a:t>
            </a:r>
            <a:r>
              <a:rPr sz="1800" spc="17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più</a:t>
            </a:r>
            <a:r>
              <a:rPr sz="1800" spc="16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così,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ma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voglio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tu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possa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sentirti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il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bambino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meraviglioso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che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sei.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Come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200" dirty="0">
                <a:latin typeface="Trebuchet MS"/>
                <a:cs typeface="Trebuchet MS"/>
              </a:rPr>
              <a:t>fa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sentire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questo?” </a:t>
            </a:r>
            <a:r>
              <a:rPr sz="1800" spc="-85" dirty="0">
                <a:latin typeface="Trebuchet MS"/>
                <a:cs typeface="Trebuchet MS"/>
              </a:rPr>
              <a:t> </a:t>
            </a:r>
            <a:r>
              <a:rPr sz="1800" b="1" spc="-190" dirty="0">
                <a:latin typeface="Verdana"/>
                <a:cs typeface="Verdana"/>
              </a:rPr>
              <a:t>Paziente:</a:t>
            </a:r>
            <a:r>
              <a:rPr sz="1800" b="1" spc="-305" dirty="0">
                <a:latin typeface="Verdana"/>
                <a:cs typeface="Verdana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“Bene”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“T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v</a:t>
            </a:r>
            <a:r>
              <a:rPr sz="1800" spc="-145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s</a:t>
            </a:r>
            <a:r>
              <a:rPr sz="1800" spc="-9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f</a:t>
            </a:r>
            <a:r>
              <a:rPr sz="1800" spc="-245" dirty="0">
                <a:latin typeface="Trebuchet MS"/>
                <a:cs typeface="Trebuchet MS"/>
              </a:rPr>
              <a:t>a</a:t>
            </a:r>
            <a:r>
              <a:rPr sz="1800" spc="-30" dirty="0">
                <a:latin typeface="Trebuchet MS"/>
                <a:cs typeface="Trebuchet MS"/>
              </a:rPr>
              <a:t>r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30" dirty="0">
                <a:latin typeface="Trebuchet MS"/>
                <a:cs typeface="Trebuchet MS"/>
              </a:rPr>
              <a:t>r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“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295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195" dirty="0">
                <a:latin typeface="Trebuchet MS"/>
                <a:cs typeface="Trebuchet MS"/>
              </a:rPr>
              <a:t>C</a:t>
            </a:r>
            <a:r>
              <a:rPr sz="1800" spc="-265" dirty="0">
                <a:latin typeface="Trebuchet MS"/>
                <a:cs typeface="Trebuchet MS"/>
              </a:rPr>
              <a:t>’</a:t>
            </a:r>
            <a:r>
              <a:rPr sz="1800" spc="-120" dirty="0">
                <a:latin typeface="Trebuchet MS"/>
                <a:cs typeface="Trebuchet MS"/>
              </a:rPr>
              <a:t>è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qu</a:t>
            </a:r>
            <a:r>
              <a:rPr sz="1800" spc="-130" dirty="0">
                <a:latin typeface="Trebuchet MS"/>
                <a:cs typeface="Trebuchet MS"/>
              </a:rPr>
              <a:t>a</a:t>
            </a:r>
            <a:r>
              <a:rPr sz="1800" spc="-135" dirty="0">
                <a:latin typeface="Trebuchet MS"/>
                <a:cs typeface="Trebuchet MS"/>
              </a:rPr>
              <a:t>l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265" dirty="0">
                <a:latin typeface="Trebuchet MS"/>
                <a:cs typeface="Trebuchet MS"/>
              </a:rPr>
              <a:t>’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35" dirty="0">
                <a:latin typeface="Trebuchet MS"/>
                <a:cs typeface="Trebuchet MS"/>
              </a:rPr>
              <a:t>l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-40" dirty="0">
                <a:latin typeface="Trebuchet MS"/>
                <a:cs typeface="Trebuchet MS"/>
              </a:rPr>
              <a:t>r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105" dirty="0">
                <a:latin typeface="Trebuchet MS"/>
                <a:cs typeface="Trebuchet MS"/>
              </a:rPr>
              <a:t>ui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h</a:t>
            </a:r>
            <a:r>
              <a:rPr sz="1800" spc="-140" dirty="0">
                <a:latin typeface="Trebuchet MS"/>
                <a:cs typeface="Trebuchet MS"/>
              </a:rPr>
              <a:t>a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b</a:t>
            </a:r>
            <a:r>
              <a:rPr sz="1800" spc="-70" dirty="0">
                <a:latin typeface="Trebuchet MS"/>
                <a:cs typeface="Trebuchet MS"/>
              </a:rPr>
              <a:t>i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50" dirty="0">
                <a:latin typeface="Trebuchet MS"/>
                <a:cs typeface="Trebuchet MS"/>
              </a:rPr>
              <a:t>g</a:t>
            </a:r>
            <a:r>
              <a:rPr sz="1800" spc="-30" dirty="0">
                <a:latin typeface="Trebuchet MS"/>
                <a:cs typeface="Trebuchet MS"/>
              </a:rPr>
              <a:t>n</a:t>
            </a:r>
            <a:r>
              <a:rPr sz="1800" spc="-40" dirty="0">
                <a:latin typeface="Trebuchet MS"/>
                <a:cs typeface="Trebuchet MS"/>
              </a:rPr>
              <a:t>o</a:t>
            </a:r>
            <a:r>
              <a:rPr sz="1800" spc="-65" dirty="0">
                <a:latin typeface="Trebuchet MS"/>
                <a:cs typeface="Trebuchet MS"/>
              </a:rPr>
              <a:t>?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245" dirty="0">
                <a:latin typeface="Trebuchet MS"/>
                <a:cs typeface="Trebuchet MS"/>
              </a:rPr>
              <a:t>N</a:t>
            </a:r>
            <a:r>
              <a:rPr sz="1800" spc="-35" dirty="0">
                <a:latin typeface="Trebuchet MS"/>
                <a:cs typeface="Trebuchet MS"/>
              </a:rPr>
              <a:t>o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14" dirty="0">
                <a:latin typeface="Trebuchet MS"/>
                <a:cs typeface="Trebuchet MS"/>
              </a:rPr>
              <a:t>i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f</a:t>
            </a:r>
            <a:r>
              <a:rPr sz="1800" spc="-245" dirty="0">
                <a:latin typeface="Trebuchet MS"/>
                <a:cs typeface="Trebuchet MS"/>
              </a:rPr>
              <a:t>a</a:t>
            </a:r>
            <a:r>
              <a:rPr sz="1800" spc="-30" dirty="0">
                <a:latin typeface="Trebuchet MS"/>
                <a:cs typeface="Trebuchet MS"/>
              </a:rPr>
              <a:t>r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30" dirty="0">
                <a:latin typeface="Trebuchet MS"/>
                <a:cs typeface="Trebuchet MS"/>
              </a:rPr>
              <a:t>r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30644" y="1425956"/>
            <a:ext cx="8930005" cy="398780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60" dirty="0">
                <a:latin typeface="Trebuchet MS"/>
                <a:cs typeface="Trebuchet MS"/>
              </a:rPr>
              <a:t>“Ok,</a:t>
            </a:r>
            <a:r>
              <a:rPr sz="1800" spc="-21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andiamo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fare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merenda.</a:t>
            </a:r>
            <a:r>
              <a:rPr sz="1800" spc="-2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Come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ti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stai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sentendo?”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430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“</a:t>
            </a:r>
            <a:r>
              <a:rPr sz="1800" spc="-40" dirty="0">
                <a:latin typeface="Trebuchet MS"/>
                <a:cs typeface="Trebuchet MS"/>
              </a:rPr>
              <a:t>U</a:t>
            </a:r>
            <a:r>
              <a:rPr sz="1800" spc="-85" dirty="0">
                <a:latin typeface="Trebuchet MS"/>
                <a:cs typeface="Trebuchet MS"/>
              </a:rPr>
              <a:t>h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bu</a:t>
            </a:r>
            <a:r>
              <a:rPr sz="1800" spc="-65" dirty="0">
                <a:latin typeface="Trebuchet MS"/>
                <a:cs typeface="Trebuchet MS"/>
              </a:rPr>
              <a:t>o</a:t>
            </a:r>
            <a:r>
              <a:rPr sz="1800" spc="-30" dirty="0">
                <a:latin typeface="Trebuchet MS"/>
                <a:cs typeface="Trebuchet MS"/>
              </a:rPr>
              <a:t>n</a:t>
            </a:r>
            <a:r>
              <a:rPr sz="1800" spc="-90" dirty="0">
                <a:latin typeface="Trebuchet MS"/>
                <a:cs typeface="Trebuchet MS"/>
              </a:rPr>
              <a:t>o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be</a:t>
            </a:r>
            <a:r>
              <a:rPr sz="1800" spc="-105" dirty="0">
                <a:latin typeface="Trebuchet MS"/>
                <a:cs typeface="Trebuchet MS"/>
              </a:rPr>
              <a:t>ne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marR="5080" algn="just">
              <a:lnSpc>
                <a:spcPct val="120000"/>
              </a:lnSpc>
              <a:spcBef>
                <a:spcPts val="25"/>
              </a:spcBef>
            </a:pPr>
            <a:r>
              <a:rPr sz="1800" b="1" spc="-204" dirty="0">
                <a:latin typeface="Verdana"/>
                <a:cs typeface="Verdana"/>
              </a:rPr>
              <a:t>Terapeuta: </a:t>
            </a:r>
            <a:r>
              <a:rPr sz="1800" spc="-50" dirty="0">
                <a:latin typeface="Trebuchet MS"/>
                <a:cs typeface="Trebuchet MS"/>
              </a:rPr>
              <a:t>“Adesso </a:t>
            </a:r>
            <a:r>
              <a:rPr sz="1800" spc="-114" dirty="0">
                <a:latin typeface="Trebuchet MS"/>
                <a:cs typeface="Trebuchet MS"/>
              </a:rPr>
              <a:t>tieniti </a:t>
            </a:r>
            <a:r>
              <a:rPr sz="1800" spc="-75" dirty="0">
                <a:latin typeface="Trebuchet MS"/>
                <a:cs typeface="Trebuchet MS"/>
              </a:rPr>
              <a:t>stretto </a:t>
            </a:r>
            <a:r>
              <a:rPr sz="1800" spc="-80" dirty="0">
                <a:latin typeface="Trebuchet MS"/>
                <a:cs typeface="Trebuchet MS"/>
              </a:rPr>
              <a:t>tutto </a:t>
            </a:r>
            <a:r>
              <a:rPr sz="1800" spc="-114" dirty="0">
                <a:latin typeface="Trebuchet MS"/>
                <a:cs typeface="Trebuchet MS"/>
              </a:rPr>
              <a:t>quel </a:t>
            </a:r>
            <a:r>
              <a:rPr sz="1800" spc="-80" dirty="0">
                <a:latin typeface="Trebuchet MS"/>
                <a:cs typeface="Trebuchet MS"/>
              </a:rPr>
              <a:t>sentirsi </a:t>
            </a:r>
            <a:r>
              <a:rPr sz="1800" spc="-165" dirty="0">
                <a:latin typeface="Trebuchet MS"/>
                <a:cs typeface="Trebuchet MS"/>
              </a:rPr>
              <a:t>al</a:t>
            </a:r>
            <a:r>
              <a:rPr sz="1800" spc="-16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sicuro, </a:t>
            </a:r>
            <a:r>
              <a:rPr sz="1800" spc="-125" dirty="0">
                <a:latin typeface="Trebuchet MS"/>
                <a:cs typeface="Trebuchet MS"/>
              </a:rPr>
              <a:t>tutta </a:t>
            </a:r>
            <a:r>
              <a:rPr sz="1800" spc="-155" dirty="0">
                <a:latin typeface="Trebuchet MS"/>
                <a:cs typeface="Trebuchet MS"/>
              </a:rPr>
              <a:t>la</a:t>
            </a:r>
            <a:r>
              <a:rPr sz="1800" spc="229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gioia </a:t>
            </a:r>
            <a:r>
              <a:rPr sz="1800" spc="-120" dirty="0">
                <a:latin typeface="Trebuchet MS"/>
                <a:cs typeface="Trebuchet MS"/>
              </a:rPr>
              <a:t>del </a:t>
            </a:r>
            <a:r>
              <a:rPr sz="1800" spc="-100" dirty="0">
                <a:latin typeface="Trebuchet MS"/>
                <a:cs typeface="Trebuchet MS"/>
              </a:rPr>
              <a:t>giocare </a:t>
            </a:r>
            <a:r>
              <a:rPr sz="1800" spc="-110" dirty="0">
                <a:latin typeface="Trebuchet MS"/>
                <a:cs typeface="Trebuchet MS"/>
              </a:rPr>
              <a:t>assieme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105" dirty="0">
                <a:latin typeface="Trebuchet MS"/>
                <a:cs typeface="Trebuchet MS"/>
              </a:rPr>
              <a:t>sapere che </a:t>
            </a:r>
            <a:r>
              <a:rPr sz="1800" spc="-100" dirty="0">
                <a:latin typeface="Trebuchet MS"/>
                <a:cs typeface="Trebuchet MS"/>
              </a:rPr>
              <a:t>sarà </a:t>
            </a:r>
            <a:r>
              <a:rPr sz="1800" spc="-90" dirty="0">
                <a:latin typeface="Trebuchet MS"/>
                <a:cs typeface="Trebuchet MS"/>
              </a:rPr>
              <a:t>sempre </a:t>
            </a:r>
            <a:r>
              <a:rPr sz="1800" spc="-105" dirty="0">
                <a:latin typeface="Trebuchet MS"/>
                <a:cs typeface="Trebuchet MS"/>
              </a:rPr>
              <a:t>così, </a:t>
            </a:r>
            <a:r>
              <a:rPr sz="1800" spc="-110" dirty="0">
                <a:latin typeface="Trebuchet MS"/>
                <a:cs typeface="Trebuchet MS"/>
              </a:rPr>
              <a:t>tieni </a:t>
            </a:r>
            <a:r>
              <a:rPr sz="1800" spc="-80" dirty="0">
                <a:latin typeface="Trebuchet MS"/>
                <a:cs typeface="Trebuchet MS"/>
              </a:rPr>
              <a:t>tutto </a:t>
            </a:r>
            <a:r>
              <a:rPr sz="1800" spc="-75" dirty="0">
                <a:latin typeface="Trebuchet MS"/>
                <a:cs typeface="Trebuchet MS"/>
              </a:rPr>
              <a:t>stretto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95" dirty="0">
                <a:latin typeface="Trebuchet MS"/>
                <a:cs typeface="Trebuchet MS"/>
              </a:rPr>
              <a:t>piano piano </a:t>
            </a:r>
            <a:r>
              <a:rPr sz="1800" spc="-65" dirty="0">
                <a:latin typeface="Trebuchet MS"/>
                <a:cs typeface="Trebuchet MS"/>
              </a:rPr>
              <a:t>vorrei </a:t>
            </a:r>
            <a:r>
              <a:rPr sz="1800" spc="-105" dirty="0">
                <a:latin typeface="Trebuchet MS"/>
                <a:cs typeface="Trebuchet MS"/>
              </a:rPr>
              <a:t>che </a:t>
            </a:r>
            <a:r>
              <a:rPr sz="1800" spc="-100" dirty="0">
                <a:latin typeface="Trebuchet MS"/>
                <a:cs typeface="Trebuchet MS"/>
              </a:rPr>
              <a:t>tu </a:t>
            </a:r>
            <a:r>
              <a:rPr sz="1800" spc="-90" dirty="0">
                <a:latin typeface="Trebuchet MS"/>
                <a:cs typeface="Trebuchet MS"/>
              </a:rPr>
              <a:t>aprissi </a:t>
            </a:r>
            <a:r>
              <a:rPr sz="1800" spc="-135" dirty="0">
                <a:latin typeface="Trebuchet MS"/>
                <a:cs typeface="Trebuchet MS"/>
              </a:rPr>
              <a:t>gli </a:t>
            </a:r>
            <a:r>
              <a:rPr sz="1800" spc="-85" dirty="0">
                <a:latin typeface="Trebuchet MS"/>
                <a:cs typeface="Trebuchet MS"/>
              </a:rPr>
              <a:t>occhi </a:t>
            </a:r>
            <a:r>
              <a:rPr sz="1800" spc="-120" dirty="0">
                <a:latin typeface="Trebuchet MS"/>
                <a:cs typeface="Trebuchet MS"/>
              </a:rPr>
              <a:t>e </a:t>
            </a:r>
            <a:r>
              <a:rPr sz="1800" spc="-114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tornassi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qui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60" dirty="0">
                <a:latin typeface="Trebuchet MS"/>
                <a:cs typeface="Trebuchet MS"/>
              </a:rPr>
              <a:t>con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me”</a:t>
            </a:r>
            <a:endParaRPr sz="1800">
              <a:latin typeface="Trebuchet MS"/>
              <a:cs typeface="Trebuchet MS"/>
            </a:endParaRPr>
          </a:p>
          <a:p>
            <a:pPr marL="12700" marR="2542540">
              <a:lnSpc>
                <a:spcPct val="120000"/>
              </a:lnSpc>
              <a:spcBef>
                <a:spcPts val="25"/>
              </a:spcBef>
              <a:tabLst>
                <a:tab pos="3968750" algn="l"/>
              </a:tabLst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30" dirty="0">
                <a:latin typeface="Trebuchet MS"/>
                <a:cs typeface="Trebuchet MS"/>
              </a:rPr>
              <a:t>“</a:t>
            </a:r>
            <a:r>
              <a:rPr sz="1800" spc="5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k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c</a:t>
            </a:r>
            <a:r>
              <a:rPr sz="1800" spc="-85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30" dirty="0">
                <a:latin typeface="Trebuchet MS"/>
                <a:cs typeface="Trebuchet MS"/>
              </a:rPr>
              <a:t>n</a:t>
            </a:r>
            <a:r>
              <a:rPr sz="1800" spc="-90" dirty="0">
                <a:latin typeface="Trebuchet MS"/>
                <a:cs typeface="Trebuchet MS"/>
              </a:rPr>
              <a:t>o</a:t>
            </a:r>
            <a:r>
              <a:rPr sz="1800" spc="-270" dirty="0">
                <a:latin typeface="Trebuchet MS"/>
                <a:cs typeface="Trebuchet MS"/>
              </a:rPr>
              <a:t>.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55" dirty="0">
                <a:latin typeface="Trebuchet MS"/>
                <a:cs typeface="Trebuchet MS"/>
              </a:rPr>
              <a:t>No</a:t>
            </a:r>
            <a:r>
              <a:rPr sz="1800" spc="60" dirty="0">
                <a:latin typeface="Trebuchet MS"/>
                <a:cs typeface="Trebuchet MS"/>
              </a:rPr>
              <a:t>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nt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l</a:t>
            </a:r>
            <a:r>
              <a:rPr sz="1800" spc="-170" dirty="0">
                <a:latin typeface="Trebuchet MS"/>
                <a:cs typeface="Trebuchet MS"/>
              </a:rPr>
              <a:t>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g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mb</a:t>
            </a:r>
            <a:r>
              <a:rPr sz="1800" spc="-75" dirty="0">
                <a:latin typeface="Trebuchet MS"/>
                <a:cs typeface="Trebuchet MS"/>
              </a:rPr>
              <a:t>e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n</a:t>
            </a:r>
            <a:r>
              <a:rPr sz="1800" spc="-40" dirty="0">
                <a:latin typeface="Trebuchet MS"/>
                <a:cs typeface="Trebuchet MS"/>
              </a:rPr>
              <a:t>o</a:t>
            </a:r>
            <a:r>
              <a:rPr sz="1800" spc="-85" dirty="0">
                <a:latin typeface="Trebuchet MS"/>
                <a:cs typeface="Trebuchet MS"/>
              </a:rPr>
              <a:t>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nt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p</a:t>
            </a:r>
            <a:r>
              <a:rPr sz="1800" spc="-70" dirty="0">
                <a:latin typeface="Trebuchet MS"/>
                <a:cs typeface="Trebuchet MS"/>
              </a:rPr>
              <a:t>i</a:t>
            </a:r>
            <a:r>
              <a:rPr sz="1800" spc="-85" dirty="0">
                <a:latin typeface="Trebuchet MS"/>
                <a:cs typeface="Trebuchet MS"/>
              </a:rPr>
              <a:t>ù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i</a:t>
            </a:r>
            <a:r>
              <a:rPr sz="1800" spc="-130" dirty="0">
                <a:latin typeface="Trebuchet MS"/>
                <a:cs typeface="Trebuchet MS"/>
              </a:rPr>
              <a:t>l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</a:t>
            </a:r>
            <a:r>
              <a:rPr sz="1800" spc="-30" dirty="0">
                <a:latin typeface="Trebuchet MS"/>
                <a:cs typeface="Trebuchet MS"/>
              </a:rPr>
              <a:t>u</a:t>
            </a:r>
            <a:r>
              <a:rPr sz="1800" spc="-40" dirty="0">
                <a:latin typeface="Trebuchet MS"/>
                <a:cs typeface="Trebuchet MS"/>
              </a:rPr>
              <a:t>o</a:t>
            </a:r>
            <a:r>
              <a:rPr sz="1800" spc="-30" dirty="0">
                <a:latin typeface="Trebuchet MS"/>
                <a:cs typeface="Trebuchet MS"/>
              </a:rPr>
              <a:t>r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30" dirty="0">
                <a:latin typeface="Trebuchet MS"/>
                <a:cs typeface="Trebuchet MS"/>
              </a:rPr>
              <a:t>”  </a:t>
            </a:r>
            <a:r>
              <a:rPr sz="1800" b="1" spc="-365" dirty="0">
                <a:latin typeface="Verdana"/>
                <a:cs typeface="Verdana"/>
              </a:rPr>
              <a:t>T</a:t>
            </a:r>
            <a:r>
              <a:rPr sz="1800" b="1" spc="-80" dirty="0">
                <a:latin typeface="Verdana"/>
                <a:cs typeface="Verdana"/>
              </a:rPr>
              <a:t>e</a:t>
            </a:r>
            <a:r>
              <a:rPr sz="1800" b="1" spc="-85" dirty="0">
                <a:latin typeface="Verdana"/>
                <a:cs typeface="Verdana"/>
              </a:rPr>
              <a:t>r</a:t>
            </a:r>
            <a:r>
              <a:rPr sz="1800" b="1" spc="-275" dirty="0">
                <a:latin typeface="Verdana"/>
                <a:cs typeface="Verdana"/>
              </a:rPr>
              <a:t>a</a:t>
            </a:r>
            <a:r>
              <a:rPr sz="1800" b="1" spc="-210" dirty="0">
                <a:latin typeface="Verdana"/>
                <a:cs typeface="Verdana"/>
              </a:rPr>
              <a:t>p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u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54" dirty="0">
                <a:latin typeface="Verdana"/>
                <a:cs typeface="Verdana"/>
              </a:rPr>
              <a:t>a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“</a:t>
            </a:r>
            <a:r>
              <a:rPr sz="1800" spc="-10" dirty="0">
                <a:latin typeface="Trebuchet MS"/>
                <a:cs typeface="Trebuchet MS"/>
              </a:rPr>
              <a:t>E'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</a:t>
            </a:r>
            <a:r>
              <a:rPr sz="1800" spc="-75" dirty="0">
                <a:latin typeface="Trebuchet MS"/>
                <a:cs typeface="Trebuchet MS"/>
              </a:rPr>
              <a:t>t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130" dirty="0">
                <a:latin typeface="Trebuchet MS"/>
                <a:cs typeface="Trebuchet MS"/>
              </a:rPr>
              <a:t>t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d</a:t>
            </a:r>
            <a:r>
              <a:rPr sz="1800" spc="-45" dirty="0">
                <a:latin typeface="Trebuchet MS"/>
                <a:cs typeface="Trebuchet MS"/>
              </a:rPr>
              <a:t>u</a:t>
            </a:r>
            <a:r>
              <a:rPr sz="1800" spc="-35" dirty="0">
                <a:latin typeface="Trebuchet MS"/>
                <a:cs typeface="Trebuchet MS"/>
              </a:rPr>
              <a:t>r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270" dirty="0">
                <a:latin typeface="Trebuchet MS"/>
                <a:cs typeface="Trebuchet MS"/>
              </a:rPr>
              <a:t>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m</a:t>
            </a:r>
            <a:r>
              <a:rPr sz="1800" spc="-11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n</a:t>
            </a:r>
            <a:r>
              <a:rPr sz="1800" spc="-40" dirty="0">
                <a:latin typeface="Trebuchet MS"/>
                <a:cs typeface="Trebuchet MS"/>
              </a:rPr>
              <a:t>o</a:t>
            </a:r>
            <a:r>
              <a:rPr sz="1800" spc="-114" dirty="0">
                <a:latin typeface="Trebuchet MS"/>
                <a:cs typeface="Trebuchet MS"/>
              </a:rPr>
              <a:t>t</a:t>
            </a:r>
            <a:r>
              <a:rPr sz="1800" spc="-18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c</a:t>
            </a:r>
            <a:r>
              <a:rPr sz="1800" spc="-50" dirty="0">
                <a:latin typeface="Trebuchet MS"/>
                <a:cs typeface="Trebuchet MS"/>
              </a:rPr>
              <a:t>o</a:t>
            </a:r>
            <a:r>
              <a:rPr sz="1800" spc="-145" dirty="0">
                <a:latin typeface="Trebuchet MS"/>
                <a:cs typeface="Trebuchet MS"/>
              </a:rPr>
              <a:t>m</a:t>
            </a:r>
            <a:r>
              <a:rPr sz="1800" spc="-90" dirty="0">
                <a:latin typeface="Trebuchet MS"/>
                <a:cs typeface="Trebuchet MS"/>
              </a:rPr>
              <a:t>e</a:t>
            </a:r>
            <a:r>
              <a:rPr sz="1800" dirty="0">
                <a:latin typeface="Trebuchet MS"/>
                <a:cs typeface="Trebuchet MS"/>
              </a:rPr>
              <a:t>	</a:t>
            </a:r>
            <a:r>
              <a:rPr sz="1800" spc="-120" dirty="0">
                <a:latin typeface="Trebuchet MS"/>
                <a:cs typeface="Trebuchet MS"/>
              </a:rPr>
              <a:t>ti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s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nt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d</a:t>
            </a:r>
            <a:r>
              <a:rPr sz="1800" spc="-65" dirty="0">
                <a:latin typeface="Trebuchet MS"/>
                <a:cs typeface="Trebuchet MS"/>
              </a:rPr>
              <a:t>i</a:t>
            </a:r>
            <a:r>
              <a:rPr sz="1800" spc="-135" dirty="0">
                <a:latin typeface="Trebuchet MS"/>
                <a:cs typeface="Trebuchet MS"/>
              </a:rPr>
              <a:t>v</a:t>
            </a:r>
            <a:r>
              <a:rPr sz="1800" spc="-125" dirty="0">
                <a:latin typeface="Trebuchet MS"/>
                <a:cs typeface="Trebuchet MS"/>
              </a:rPr>
              <a:t>e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15" dirty="0">
                <a:latin typeface="Trebuchet MS"/>
                <a:cs typeface="Trebuchet MS"/>
              </a:rPr>
              <a:t>s</a:t>
            </a:r>
            <a:r>
              <a:rPr sz="1800" spc="-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10" dirty="0">
                <a:latin typeface="Trebuchet MS"/>
                <a:cs typeface="Trebuchet MS"/>
              </a:rPr>
              <a:t>or</a:t>
            </a:r>
            <a:r>
              <a:rPr sz="1800" spc="-150" dirty="0">
                <a:latin typeface="Trebuchet MS"/>
                <a:cs typeface="Trebuchet MS"/>
              </a:rPr>
              <a:t>a”  </a:t>
            </a: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“</a:t>
            </a:r>
            <a:r>
              <a:rPr sz="1800" spc="-105" dirty="0">
                <a:latin typeface="Trebuchet MS"/>
                <a:cs typeface="Trebuchet MS"/>
              </a:rPr>
              <a:t>S</a:t>
            </a:r>
            <a:r>
              <a:rPr sz="1800" spc="-120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50" dirty="0">
                <a:latin typeface="Trebuchet MS"/>
                <a:cs typeface="Trebuchet MS"/>
              </a:rPr>
              <a:t>ss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35" dirty="0">
                <a:latin typeface="Trebuchet MS"/>
                <a:cs typeface="Trebuchet MS"/>
              </a:rPr>
              <a:t>l</a:t>
            </a:r>
            <a:r>
              <a:rPr sz="1800" spc="-100" dirty="0">
                <a:latin typeface="Trebuchet MS"/>
                <a:cs typeface="Trebuchet MS"/>
              </a:rPr>
              <a:t>ut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m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00" dirty="0">
                <a:latin typeface="Trebuchet MS"/>
                <a:cs typeface="Trebuchet MS"/>
              </a:rPr>
              <a:t>nt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“Al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sicuro,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degno,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amabile,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anche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se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tocchi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quell’oggetto”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spc="-265" dirty="0">
                <a:latin typeface="Verdana"/>
                <a:cs typeface="Verdana"/>
              </a:rPr>
              <a:t>P</a:t>
            </a:r>
            <a:r>
              <a:rPr sz="1800" b="1" spc="-190" dirty="0">
                <a:latin typeface="Verdana"/>
                <a:cs typeface="Verdana"/>
              </a:rPr>
              <a:t>a</a:t>
            </a:r>
            <a:r>
              <a:rPr sz="1800" b="1" spc="-140" dirty="0">
                <a:latin typeface="Verdana"/>
                <a:cs typeface="Verdana"/>
              </a:rPr>
              <a:t>z</a:t>
            </a:r>
            <a:r>
              <a:rPr sz="1800" b="1" spc="-130" dirty="0">
                <a:latin typeface="Verdana"/>
                <a:cs typeface="Verdana"/>
              </a:rPr>
              <a:t>i</a:t>
            </a:r>
            <a:r>
              <a:rPr sz="1800" b="1" spc="-210" dirty="0">
                <a:latin typeface="Verdana"/>
                <a:cs typeface="Verdana"/>
              </a:rPr>
              <a:t>e</a:t>
            </a:r>
            <a:r>
              <a:rPr sz="1800" b="1" spc="-235" dirty="0">
                <a:latin typeface="Verdana"/>
                <a:cs typeface="Verdana"/>
              </a:rPr>
              <a:t>n</a:t>
            </a:r>
            <a:r>
              <a:rPr sz="1800" b="1" spc="-95" dirty="0">
                <a:latin typeface="Verdana"/>
                <a:cs typeface="Verdana"/>
              </a:rPr>
              <a:t>t</a:t>
            </a:r>
            <a:r>
              <a:rPr sz="1800" b="1" spc="-215" dirty="0">
                <a:latin typeface="Verdana"/>
                <a:cs typeface="Verdana"/>
              </a:rPr>
              <a:t>e</a:t>
            </a:r>
            <a:r>
              <a:rPr sz="1800" b="1" spc="-240" dirty="0">
                <a:latin typeface="Verdana"/>
                <a:cs typeface="Verdana"/>
              </a:rPr>
              <a:t>:</a:t>
            </a:r>
            <a:r>
              <a:rPr sz="1800" b="1" spc="-300" dirty="0">
                <a:latin typeface="Verdana"/>
                <a:cs typeface="Verdana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“</a:t>
            </a:r>
            <a:r>
              <a:rPr sz="1800" spc="-25" dirty="0">
                <a:latin typeface="Trebuchet MS"/>
                <a:cs typeface="Trebuchet MS"/>
              </a:rPr>
              <a:t>A</a:t>
            </a:r>
            <a:r>
              <a:rPr sz="1800" spc="-114" dirty="0">
                <a:latin typeface="Trebuchet MS"/>
                <a:cs typeface="Trebuchet MS"/>
              </a:rPr>
              <a:t>d</a:t>
            </a:r>
            <a:r>
              <a:rPr sz="1800" spc="-105" dirty="0">
                <a:latin typeface="Trebuchet MS"/>
                <a:cs typeface="Trebuchet MS"/>
              </a:rPr>
              <a:t>e</a:t>
            </a:r>
            <a:r>
              <a:rPr sz="1800" spc="-25" dirty="0">
                <a:latin typeface="Trebuchet MS"/>
                <a:cs typeface="Trebuchet MS"/>
              </a:rPr>
              <a:t>ss</a:t>
            </a:r>
            <a:r>
              <a:rPr sz="1800" spc="-20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p</a:t>
            </a:r>
            <a:r>
              <a:rPr sz="1800" spc="-50" dirty="0">
                <a:latin typeface="Trebuchet MS"/>
                <a:cs typeface="Trebuchet MS"/>
              </a:rPr>
              <a:t>oss</a:t>
            </a:r>
            <a:r>
              <a:rPr sz="1800" spc="25" dirty="0">
                <a:latin typeface="Trebuchet MS"/>
                <a:cs typeface="Trebuchet MS"/>
              </a:rPr>
              <a:t>o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40" dirty="0">
                <a:latin typeface="Trebuchet MS"/>
                <a:cs typeface="Trebuchet MS"/>
              </a:rPr>
              <a:t>t</a:t>
            </a:r>
            <a:r>
              <a:rPr sz="1800" spc="-60" dirty="0">
                <a:latin typeface="Trebuchet MS"/>
                <a:cs typeface="Trebuchet MS"/>
              </a:rPr>
              <a:t>o</a:t>
            </a:r>
            <a:r>
              <a:rPr sz="1800" spc="-110" dirty="0">
                <a:latin typeface="Trebuchet MS"/>
                <a:cs typeface="Trebuchet MS"/>
              </a:rPr>
              <a:t>cc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5" dirty="0">
                <a:latin typeface="Trebuchet MS"/>
                <a:cs typeface="Trebuchet MS"/>
              </a:rPr>
              <a:t>r</a:t>
            </a:r>
            <a:r>
              <a:rPr sz="1800" spc="-135" dirty="0">
                <a:latin typeface="Trebuchet MS"/>
                <a:cs typeface="Trebuchet MS"/>
              </a:rPr>
              <a:t>l</a:t>
            </a:r>
            <a:r>
              <a:rPr sz="1800" spc="15" dirty="0">
                <a:latin typeface="Trebuchet MS"/>
                <a:cs typeface="Trebuchet MS"/>
              </a:rPr>
              <a:t>o</a:t>
            </a:r>
            <a:r>
              <a:rPr sz="1800" spc="-180" dirty="0">
                <a:latin typeface="Trebuchet MS"/>
                <a:cs typeface="Trebuchet MS"/>
              </a:rPr>
              <a:t>”</a:t>
            </a:r>
            <a:endParaRPr sz="1800">
              <a:latin typeface="Trebuchet MS"/>
              <a:cs typeface="Trebuchet MS"/>
            </a:endParaRPr>
          </a:p>
          <a:p>
            <a:pPr marL="12700" marR="5715">
              <a:lnSpc>
                <a:spcPts val="2620"/>
              </a:lnSpc>
              <a:spcBef>
                <a:spcPts val="65"/>
              </a:spcBef>
            </a:pPr>
            <a:r>
              <a:rPr sz="1800" b="1" spc="-204" dirty="0">
                <a:latin typeface="Verdana"/>
                <a:cs typeface="Verdana"/>
              </a:rPr>
              <a:t>Terapeuta:</a:t>
            </a:r>
            <a:r>
              <a:rPr sz="1800" b="1" spc="-200" dirty="0">
                <a:latin typeface="Verdana"/>
                <a:cs typeface="Verdana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“Sei</a:t>
            </a:r>
            <a:r>
              <a:rPr sz="1800" spc="-114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stato </a:t>
            </a:r>
            <a:r>
              <a:rPr sz="1800" spc="-85" dirty="0">
                <a:latin typeface="Trebuchet MS"/>
                <a:cs typeface="Trebuchet MS"/>
              </a:rPr>
              <a:t>bravissimo Marco, </a:t>
            </a:r>
            <a:r>
              <a:rPr sz="1800" spc="-25" dirty="0">
                <a:latin typeface="Trebuchet MS"/>
                <a:cs typeface="Trebuchet MS"/>
              </a:rPr>
              <a:t>sono </a:t>
            </a:r>
            <a:r>
              <a:rPr sz="1800" spc="-95" dirty="0">
                <a:latin typeface="Trebuchet MS"/>
                <a:cs typeface="Trebuchet MS"/>
              </a:rPr>
              <a:t>fiero </a:t>
            </a:r>
            <a:r>
              <a:rPr sz="1800" spc="-120" dirty="0">
                <a:latin typeface="Trebuchet MS"/>
                <a:cs typeface="Trebuchet MS"/>
              </a:rPr>
              <a:t>e</a:t>
            </a:r>
            <a:r>
              <a:rPr sz="1800" spc="-114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orgoglioso </a:t>
            </a:r>
            <a:r>
              <a:rPr sz="1800" spc="-110" dirty="0">
                <a:latin typeface="Trebuchet MS"/>
                <a:cs typeface="Trebuchet MS"/>
              </a:rPr>
              <a:t>di</a:t>
            </a:r>
            <a:r>
              <a:rPr sz="1800" spc="-105" dirty="0">
                <a:latin typeface="Trebuchet MS"/>
                <a:cs typeface="Trebuchet MS"/>
              </a:rPr>
              <a:t> </a:t>
            </a:r>
            <a:r>
              <a:rPr sz="1800" spc="-155" dirty="0">
                <a:latin typeface="Trebuchet MS"/>
                <a:cs typeface="Trebuchet MS"/>
              </a:rPr>
              <a:t>te. </a:t>
            </a:r>
            <a:r>
              <a:rPr sz="1800" spc="-25" dirty="0">
                <a:latin typeface="Trebuchet MS"/>
                <a:cs typeface="Trebuchet MS"/>
              </a:rPr>
              <a:t>Adesso </a:t>
            </a:r>
            <a:r>
              <a:rPr sz="1800" spc="-95" dirty="0">
                <a:latin typeface="Trebuchet MS"/>
                <a:cs typeface="Trebuchet MS"/>
              </a:rPr>
              <a:t>vederti</a:t>
            </a:r>
            <a:r>
              <a:rPr sz="1800" spc="-9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così </a:t>
            </a:r>
            <a:r>
              <a:rPr sz="1800" spc="-120" dirty="0">
                <a:latin typeface="Trebuchet MS"/>
                <a:cs typeface="Trebuchet MS"/>
              </a:rPr>
              <a:t>mi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sbalordisce”.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4740" y="1552955"/>
            <a:ext cx="8843010" cy="398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125" dirty="0">
                <a:latin typeface="Trebuchet MS"/>
                <a:cs typeface="Trebuchet MS"/>
              </a:rPr>
              <a:t>«</a:t>
            </a:r>
            <a:r>
              <a:rPr sz="2000" i="1" spc="-125" dirty="0">
                <a:latin typeface="Trebuchet MS"/>
                <a:cs typeface="Trebuchet MS"/>
              </a:rPr>
              <a:t>La </a:t>
            </a:r>
            <a:r>
              <a:rPr sz="2000" i="1" spc="-175" dirty="0">
                <a:latin typeface="Trebuchet MS"/>
                <a:cs typeface="Trebuchet MS"/>
              </a:rPr>
              <a:t>raison</a:t>
            </a:r>
            <a:r>
              <a:rPr sz="2000" i="1" spc="-170" dirty="0">
                <a:latin typeface="Trebuchet MS"/>
                <a:cs typeface="Trebuchet MS"/>
              </a:rPr>
              <a:t> </a:t>
            </a:r>
            <a:r>
              <a:rPr sz="2000" i="1" spc="-240" dirty="0">
                <a:latin typeface="Trebuchet MS"/>
                <a:cs typeface="Trebuchet MS"/>
              </a:rPr>
              <a:t>d’etre</a:t>
            </a:r>
            <a:r>
              <a:rPr sz="2000" i="1" spc="-235" dirty="0">
                <a:latin typeface="Trebuchet MS"/>
                <a:cs typeface="Trebuchet MS"/>
              </a:rPr>
              <a:t> </a:t>
            </a:r>
            <a:r>
              <a:rPr sz="2000" i="1" spc="-220" dirty="0">
                <a:latin typeface="Trebuchet MS"/>
                <a:cs typeface="Trebuchet MS"/>
              </a:rPr>
              <a:t>del</a:t>
            </a:r>
            <a:r>
              <a:rPr sz="2000" i="1" spc="-215" dirty="0">
                <a:latin typeface="Trebuchet MS"/>
                <a:cs typeface="Trebuchet MS"/>
              </a:rPr>
              <a:t> </a:t>
            </a:r>
            <a:r>
              <a:rPr sz="2000" i="1" spc="-200" dirty="0">
                <a:latin typeface="Trebuchet MS"/>
                <a:cs typeface="Trebuchet MS"/>
              </a:rPr>
              <a:t>terapeuta</a:t>
            </a:r>
            <a:r>
              <a:rPr sz="2000" i="1" spc="-195" dirty="0">
                <a:latin typeface="Trebuchet MS"/>
                <a:cs typeface="Trebuchet MS"/>
              </a:rPr>
              <a:t> </a:t>
            </a:r>
            <a:r>
              <a:rPr sz="2000" i="1" spc="-200" dirty="0">
                <a:latin typeface="Trebuchet MS"/>
                <a:cs typeface="Trebuchet MS"/>
              </a:rPr>
              <a:t>è</a:t>
            </a:r>
            <a:r>
              <a:rPr sz="2000" i="1" spc="-195" dirty="0">
                <a:latin typeface="Trebuchet MS"/>
                <a:cs typeface="Trebuchet MS"/>
              </a:rPr>
              <a:t> </a:t>
            </a:r>
            <a:r>
              <a:rPr sz="2000" i="1" spc="-210" dirty="0">
                <a:latin typeface="Trebuchet MS"/>
                <a:cs typeface="Trebuchet MS"/>
              </a:rPr>
              <a:t>di</a:t>
            </a:r>
            <a:r>
              <a:rPr sz="2000" i="1" spc="-204" dirty="0">
                <a:latin typeface="Trebuchet MS"/>
                <a:cs typeface="Trebuchet MS"/>
              </a:rPr>
              <a:t> </a:t>
            </a:r>
            <a:r>
              <a:rPr sz="2000" i="1" spc="-175" dirty="0">
                <a:latin typeface="Trebuchet MS"/>
                <a:cs typeface="Trebuchet MS"/>
              </a:rPr>
              <a:t>essere</a:t>
            </a:r>
            <a:r>
              <a:rPr sz="2000" i="1" spc="-170" dirty="0">
                <a:latin typeface="Trebuchet MS"/>
                <a:cs typeface="Trebuchet MS"/>
              </a:rPr>
              <a:t> </a:t>
            </a:r>
            <a:r>
              <a:rPr sz="2000" i="1" spc="-195" dirty="0">
                <a:latin typeface="Trebuchet MS"/>
                <a:cs typeface="Trebuchet MS"/>
              </a:rPr>
              <a:t>la</a:t>
            </a:r>
            <a:r>
              <a:rPr sz="2000" i="1" spc="-190" dirty="0">
                <a:latin typeface="Trebuchet MS"/>
                <a:cs typeface="Trebuchet MS"/>
              </a:rPr>
              <a:t> </a:t>
            </a:r>
            <a:r>
              <a:rPr sz="2000" i="1" spc="-210" dirty="0">
                <a:latin typeface="Trebuchet MS"/>
                <a:cs typeface="Trebuchet MS"/>
              </a:rPr>
              <a:t>levatrice</a:t>
            </a:r>
            <a:r>
              <a:rPr sz="2000" i="1" spc="-204" dirty="0">
                <a:latin typeface="Trebuchet MS"/>
                <a:cs typeface="Trebuchet MS"/>
              </a:rPr>
              <a:t> </a:t>
            </a:r>
            <a:r>
              <a:rPr sz="2000" i="1" spc="-165" dirty="0">
                <a:latin typeface="Trebuchet MS"/>
                <a:cs typeface="Trebuchet MS"/>
              </a:rPr>
              <a:t>che</a:t>
            </a:r>
            <a:r>
              <a:rPr sz="2000" i="1" spc="-160" dirty="0">
                <a:latin typeface="Trebuchet MS"/>
                <a:cs typeface="Trebuchet MS"/>
              </a:rPr>
              <a:t> </a:t>
            </a:r>
            <a:r>
              <a:rPr sz="2000" i="1" spc="-204" dirty="0">
                <a:latin typeface="Trebuchet MS"/>
                <a:cs typeface="Trebuchet MS"/>
              </a:rPr>
              <a:t>fa</a:t>
            </a:r>
            <a:r>
              <a:rPr sz="2000" i="1" spc="-200" dirty="0">
                <a:latin typeface="Trebuchet MS"/>
                <a:cs typeface="Trebuchet MS"/>
              </a:rPr>
              <a:t> </a:t>
            </a:r>
            <a:r>
              <a:rPr sz="2000" i="1" spc="-165" dirty="0">
                <a:latin typeface="Trebuchet MS"/>
                <a:cs typeface="Trebuchet MS"/>
              </a:rPr>
              <a:t>nascere</a:t>
            </a:r>
            <a:r>
              <a:rPr sz="2000" i="1" spc="270" dirty="0">
                <a:latin typeface="Trebuchet MS"/>
                <a:cs typeface="Trebuchet MS"/>
              </a:rPr>
              <a:t> </a:t>
            </a:r>
            <a:r>
              <a:rPr sz="2000" i="1" spc="-195" dirty="0">
                <a:latin typeface="Trebuchet MS"/>
                <a:cs typeface="Trebuchet MS"/>
              </a:rPr>
              <a:t>la</a:t>
            </a:r>
            <a:r>
              <a:rPr sz="2000" i="1" spc="215" dirty="0">
                <a:latin typeface="Trebuchet MS"/>
                <a:cs typeface="Trebuchet MS"/>
              </a:rPr>
              <a:t> </a:t>
            </a:r>
            <a:r>
              <a:rPr sz="2000" i="1" spc="-220" dirty="0">
                <a:latin typeface="Trebuchet MS"/>
                <a:cs typeface="Trebuchet MS"/>
              </a:rPr>
              <a:t>vita</a:t>
            </a:r>
            <a:r>
              <a:rPr sz="2000" i="1" spc="160" dirty="0">
                <a:latin typeface="Trebuchet MS"/>
                <a:cs typeface="Trebuchet MS"/>
              </a:rPr>
              <a:t> </a:t>
            </a:r>
            <a:r>
              <a:rPr sz="2000" i="1" spc="-165" dirty="0">
                <a:latin typeface="Trebuchet MS"/>
                <a:cs typeface="Trebuchet MS"/>
              </a:rPr>
              <a:t>non</a:t>
            </a:r>
            <a:r>
              <a:rPr sz="2000" i="1" spc="275" dirty="0">
                <a:latin typeface="Trebuchet MS"/>
                <a:cs typeface="Trebuchet MS"/>
              </a:rPr>
              <a:t> </a:t>
            </a:r>
            <a:r>
              <a:rPr sz="2000" i="1" spc="-165" dirty="0">
                <a:latin typeface="Trebuchet MS"/>
                <a:cs typeface="Trebuchet MS"/>
              </a:rPr>
              <a:t>ancora </a:t>
            </a:r>
            <a:r>
              <a:rPr sz="2000" i="1" spc="-590" dirty="0">
                <a:latin typeface="Trebuchet MS"/>
                <a:cs typeface="Trebuchet MS"/>
              </a:rPr>
              <a:t> </a:t>
            </a:r>
            <a:r>
              <a:rPr sz="2000" i="1" spc="-290" dirty="0">
                <a:latin typeface="Trebuchet MS"/>
                <a:cs typeface="Trebuchet MS"/>
              </a:rPr>
              <a:t>v</a:t>
            </a:r>
            <a:r>
              <a:rPr sz="2000" i="1" spc="-185" dirty="0">
                <a:latin typeface="Trebuchet MS"/>
                <a:cs typeface="Trebuchet MS"/>
              </a:rPr>
              <a:t>i</a:t>
            </a:r>
            <a:r>
              <a:rPr sz="2000" i="1" spc="-105" dirty="0">
                <a:latin typeface="Trebuchet MS"/>
                <a:cs typeface="Trebuchet MS"/>
              </a:rPr>
              <a:t>ss</a:t>
            </a:r>
            <a:r>
              <a:rPr sz="2000" i="1" spc="-180" dirty="0">
                <a:latin typeface="Trebuchet MS"/>
                <a:cs typeface="Trebuchet MS"/>
              </a:rPr>
              <a:t>u</a:t>
            </a:r>
            <a:r>
              <a:rPr sz="2000" i="1" spc="-280" dirty="0">
                <a:latin typeface="Trebuchet MS"/>
                <a:cs typeface="Trebuchet MS"/>
              </a:rPr>
              <a:t>t</a:t>
            </a:r>
            <a:r>
              <a:rPr sz="2000" i="1" spc="-114" dirty="0">
                <a:latin typeface="Trebuchet MS"/>
                <a:cs typeface="Trebuchet MS"/>
              </a:rPr>
              <a:t>a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54" dirty="0">
                <a:latin typeface="Trebuchet MS"/>
                <a:cs typeface="Trebuchet MS"/>
              </a:rPr>
              <a:t>de</a:t>
            </a:r>
            <a:r>
              <a:rPr sz="2000" i="1" spc="-145" dirty="0">
                <a:latin typeface="Trebuchet MS"/>
                <a:cs typeface="Trebuchet MS"/>
              </a:rPr>
              <a:t>l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40" dirty="0">
                <a:latin typeface="Trebuchet MS"/>
                <a:cs typeface="Trebuchet MS"/>
              </a:rPr>
              <a:t>p</a:t>
            </a:r>
            <a:r>
              <a:rPr sz="2000" i="1" spc="-125" dirty="0">
                <a:latin typeface="Trebuchet MS"/>
                <a:cs typeface="Trebuchet MS"/>
              </a:rPr>
              <a:t>a</a:t>
            </a:r>
            <a:r>
              <a:rPr sz="2000" i="1" spc="-40" dirty="0">
                <a:latin typeface="Trebuchet MS"/>
                <a:cs typeface="Trebuchet MS"/>
              </a:rPr>
              <a:t>z</a:t>
            </a:r>
            <a:r>
              <a:rPr sz="2000" i="1" spc="-245" dirty="0">
                <a:latin typeface="Trebuchet MS"/>
                <a:cs typeface="Trebuchet MS"/>
              </a:rPr>
              <a:t>i</a:t>
            </a:r>
            <a:r>
              <a:rPr sz="2000" i="1" spc="-204" dirty="0">
                <a:latin typeface="Trebuchet MS"/>
                <a:cs typeface="Trebuchet MS"/>
              </a:rPr>
              <a:t>e</a:t>
            </a:r>
            <a:r>
              <a:rPr sz="2000" i="1" spc="-160" dirty="0">
                <a:latin typeface="Trebuchet MS"/>
                <a:cs typeface="Trebuchet MS"/>
              </a:rPr>
              <a:t>n</a:t>
            </a:r>
            <a:r>
              <a:rPr sz="2000" i="1" spc="-280" dirty="0">
                <a:latin typeface="Trebuchet MS"/>
                <a:cs typeface="Trebuchet MS"/>
              </a:rPr>
              <a:t>t</a:t>
            </a:r>
            <a:r>
              <a:rPr sz="2000" i="1" spc="-204" dirty="0">
                <a:latin typeface="Trebuchet MS"/>
                <a:cs typeface="Trebuchet MS"/>
              </a:rPr>
              <a:t>e</a:t>
            </a:r>
            <a:r>
              <a:rPr sz="2000" i="1" spc="-175" dirty="0">
                <a:latin typeface="Trebuchet MS"/>
                <a:cs typeface="Trebuchet MS"/>
              </a:rPr>
              <a:t>»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(I</a:t>
            </a:r>
            <a:r>
              <a:rPr sz="2000" spc="-254" dirty="0">
                <a:latin typeface="Trebuchet MS"/>
                <a:cs typeface="Trebuchet MS"/>
              </a:rPr>
              <a:t>.</a:t>
            </a:r>
            <a:r>
              <a:rPr sz="2000" spc="-310" dirty="0">
                <a:latin typeface="Trebuchet MS"/>
                <a:cs typeface="Trebuchet MS"/>
              </a:rPr>
              <a:t>Y</a:t>
            </a:r>
            <a:r>
              <a:rPr sz="2000" spc="-70" dirty="0">
                <a:latin typeface="Trebuchet MS"/>
                <a:cs typeface="Trebuchet MS"/>
              </a:rPr>
              <a:t>a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30" dirty="0">
                <a:latin typeface="Trebuchet MS"/>
                <a:cs typeface="Trebuchet MS"/>
              </a:rPr>
              <a:t>m</a:t>
            </a:r>
            <a:r>
              <a:rPr sz="2000" spc="-90" dirty="0">
                <a:latin typeface="Trebuchet MS"/>
                <a:cs typeface="Trebuchet MS"/>
              </a:rPr>
              <a:t>)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105" dirty="0">
                <a:latin typeface="Trebuchet MS"/>
                <a:cs typeface="Trebuchet MS"/>
              </a:rPr>
              <a:t>Il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accede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al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Reparenting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senza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utilizzare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terapeuta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come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tramite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105" dirty="0">
                <a:latin typeface="Trebuchet MS"/>
                <a:cs typeface="Trebuchet MS"/>
              </a:rPr>
              <a:t>Il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paziente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ha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molta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meno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sudditanza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psicologica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nei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confronti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Genitore </a:t>
            </a:r>
            <a:r>
              <a:rPr sz="2000" spc="-58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Disfunzionale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Trebuchet MS"/>
              <a:cs typeface="Trebuchet MS"/>
            </a:endParaRPr>
          </a:p>
          <a:p>
            <a:pPr marL="996950" marR="392430" indent="-6350">
              <a:lnSpc>
                <a:spcPct val="100000"/>
              </a:lnSpc>
              <a:spcBef>
                <a:spcPts val="5"/>
              </a:spcBef>
            </a:pPr>
            <a:r>
              <a:rPr sz="2000" spc="-204" dirty="0">
                <a:latin typeface="Trebuchet MS"/>
                <a:cs typeface="Trebuchet MS"/>
              </a:rPr>
              <a:t>L</a:t>
            </a:r>
            <a:r>
              <a:rPr sz="2000" spc="-305" dirty="0">
                <a:latin typeface="Trebuchet MS"/>
                <a:cs typeface="Trebuchet MS"/>
              </a:rPr>
              <a:t>’</a:t>
            </a:r>
            <a:r>
              <a:rPr sz="2000" spc="150" dirty="0">
                <a:latin typeface="Trebuchet MS"/>
                <a:cs typeface="Trebuchet MS"/>
              </a:rPr>
              <a:t>A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160" dirty="0">
                <a:latin typeface="Trebuchet MS"/>
                <a:cs typeface="Trebuchet MS"/>
              </a:rPr>
              <a:t>u</a:t>
            </a:r>
            <a:r>
              <a:rPr sz="2000" spc="-95" dirty="0">
                <a:latin typeface="Trebuchet MS"/>
                <a:cs typeface="Trebuchet MS"/>
              </a:rPr>
              <a:t>l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55" dirty="0">
                <a:latin typeface="Trebuchet MS"/>
                <a:cs typeface="Trebuchet MS"/>
              </a:rPr>
              <a:t>S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no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v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14" dirty="0">
                <a:latin typeface="Trebuchet MS"/>
                <a:cs typeface="Trebuchet MS"/>
              </a:rPr>
              <a:t>ne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45" dirty="0">
                <a:latin typeface="Trebuchet MS"/>
                <a:cs typeface="Trebuchet MS"/>
              </a:rPr>
              <a:t>r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35" dirty="0">
                <a:latin typeface="Trebuchet MS"/>
                <a:cs typeface="Trebuchet MS"/>
              </a:rPr>
              <a:t>tt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ne</a:t>
            </a:r>
            <a:r>
              <a:rPr sz="2000" spc="-160" dirty="0">
                <a:latin typeface="Trebuchet MS"/>
                <a:cs typeface="Trebuchet MS"/>
              </a:rPr>
              <a:t>ll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te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50" dirty="0">
                <a:latin typeface="Trebuchet MS"/>
                <a:cs typeface="Trebuchet MS"/>
              </a:rPr>
              <a:t>n</a:t>
            </a:r>
            <a:r>
              <a:rPr sz="2000" spc="-85" dirty="0">
                <a:latin typeface="Trebuchet MS"/>
                <a:cs typeface="Trebuchet MS"/>
              </a:rPr>
              <a:t>i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14" dirty="0">
                <a:latin typeface="Trebuchet MS"/>
                <a:cs typeface="Trebuchet MS"/>
              </a:rPr>
              <a:t>he</a:t>
            </a:r>
            <a:r>
              <a:rPr sz="2000" spc="-50" dirty="0">
                <a:latin typeface="Trebuchet MS"/>
                <a:cs typeface="Trebuchet MS"/>
              </a:rPr>
              <a:t> co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l</a:t>
            </a:r>
            <a:r>
              <a:rPr sz="2000" spc="-18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sed</a:t>
            </a:r>
            <a:r>
              <a:rPr sz="2000" spc="-70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ne</a:t>
            </a:r>
            <a:r>
              <a:rPr sz="2000" spc="-160" dirty="0">
                <a:latin typeface="Trebuchet MS"/>
                <a:cs typeface="Trebuchet MS"/>
              </a:rPr>
              <a:t>ll</a:t>
            </a:r>
            <a:r>
              <a:rPr sz="2000" spc="-305" dirty="0">
                <a:latin typeface="Trebuchet MS"/>
                <a:cs typeface="Trebuchet MS"/>
              </a:rPr>
              <a:t>’</a:t>
            </a:r>
            <a:r>
              <a:rPr sz="2000" spc="-45" dirty="0">
                <a:latin typeface="Trebuchet MS"/>
                <a:cs typeface="Trebuchet MS"/>
              </a:rPr>
              <a:t>I</a:t>
            </a:r>
            <a:r>
              <a:rPr sz="2000" spc="-140" dirty="0">
                <a:latin typeface="Trebuchet MS"/>
                <a:cs typeface="Trebuchet MS"/>
              </a:rPr>
              <a:t>m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60" dirty="0">
                <a:latin typeface="Trebuchet MS"/>
                <a:cs typeface="Trebuchet MS"/>
              </a:rPr>
              <a:t>g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65" dirty="0">
                <a:latin typeface="Trebuchet MS"/>
                <a:cs typeface="Trebuchet MS"/>
              </a:rPr>
              <a:t>r</a:t>
            </a:r>
            <a:r>
              <a:rPr sz="2000" spc="-85" dirty="0">
                <a:latin typeface="Trebuchet MS"/>
                <a:cs typeface="Trebuchet MS"/>
              </a:rPr>
              <a:t>y  </a:t>
            </a:r>
            <a:r>
              <a:rPr sz="2000" spc="-95" dirty="0">
                <a:latin typeface="Trebuchet MS"/>
                <a:cs typeface="Trebuchet MS"/>
              </a:rPr>
              <a:t>Rescripting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Trebuchet MS"/>
              <a:cs typeface="Trebuchet MS"/>
            </a:endParaRPr>
          </a:p>
          <a:p>
            <a:pPr marL="990600" marR="804545">
              <a:lnSpc>
                <a:spcPct val="100000"/>
              </a:lnSpc>
            </a:pPr>
            <a:r>
              <a:rPr sz="2000" spc="-100" dirty="0">
                <a:latin typeface="Trebuchet MS"/>
                <a:cs typeface="Trebuchet MS"/>
              </a:rPr>
              <a:t>Esercizi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per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catalizzare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la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connessione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tra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l’Adulto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Sano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Bambino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Vulnerabile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135" y="493735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84455" rIns="0" bIns="0" rtlCol="0">
            <a:spAutoFit/>
          </a:bodyPr>
          <a:lstStyle/>
          <a:p>
            <a:pPr marL="1849120" marR="1271270" indent="-596265">
              <a:lnSpc>
                <a:spcPts val="2590"/>
              </a:lnSpc>
              <a:spcBef>
                <a:spcPts val="665"/>
              </a:spcBef>
            </a:pPr>
            <a:r>
              <a:rPr spc="125" dirty="0"/>
              <a:t>L’EMERGERE</a:t>
            </a:r>
            <a:r>
              <a:rPr spc="305" dirty="0"/>
              <a:t> </a:t>
            </a:r>
            <a:r>
              <a:rPr spc="200" dirty="0"/>
              <a:t>DELL’ADULTO</a:t>
            </a:r>
            <a:r>
              <a:rPr spc="310" dirty="0"/>
              <a:t> </a:t>
            </a:r>
            <a:r>
              <a:rPr spc="355" dirty="0"/>
              <a:t>SANO </a:t>
            </a:r>
            <a:r>
              <a:rPr spc="-705" dirty="0"/>
              <a:t> </a:t>
            </a:r>
            <a:r>
              <a:rPr spc="-90" dirty="0"/>
              <a:t>E</a:t>
            </a:r>
            <a:r>
              <a:rPr spc="325" dirty="0"/>
              <a:t> </a:t>
            </a:r>
            <a:r>
              <a:rPr spc="40" dirty="0"/>
              <a:t>IL</a:t>
            </a:r>
            <a:r>
              <a:rPr spc="330" dirty="0"/>
              <a:t> </a:t>
            </a:r>
            <a:r>
              <a:rPr spc="275" dirty="0"/>
              <a:t>SUO</a:t>
            </a:r>
            <a:r>
              <a:rPr spc="330" dirty="0"/>
              <a:t> </a:t>
            </a:r>
            <a:r>
              <a:rPr spc="275" dirty="0"/>
              <a:t>USO</a:t>
            </a:r>
            <a:r>
              <a:rPr spc="330" dirty="0"/>
              <a:t> </a:t>
            </a:r>
            <a:r>
              <a:rPr spc="229" dirty="0"/>
              <a:t>IN</a:t>
            </a:r>
            <a:r>
              <a:rPr spc="30" dirty="0"/>
              <a:t> </a:t>
            </a:r>
            <a:r>
              <a:rPr spc="225" dirty="0"/>
              <a:t>TERAPIA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589648" y="4211041"/>
            <a:ext cx="1004569" cy="219075"/>
            <a:chOff x="1589648" y="4211041"/>
            <a:chExt cx="1004569" cy="219075"/>
          </a:xfrm>
        </p:grpSpPr>
        <p:sp>
          <p:nvSpPr>
            <p:cNvPr id="5" name="object 5"/>
            <p:cNvSpPr/>
            <p:nvPr/>
          </p:nvSpPr>
          <p:spPr>
            <a:xfrm>
              <a:off x="1595998" y="4217391"/>
              <a:ext cx="991869" cy="206375"/>
            </a:xfrm>
            <a:custGeom>
              <a:avLst/>
              <a:gdLst/>
              <a:ahLst/>
              <a:cxnLst/>
              <a:rect l="l" t="t" r="r" b="b"/>
              <a:pathLst>
                <a:path w="991869" h="206375">
                  <a:moveTo>
                    <a:pt x="888643" y="0"/>
                  </a:moveTo>
                  <a:lnTo>
                    <a:pt x="888643" y="51515"/>
                  </a:lnTo>
                  <a:lnTo>
                    <a:pt x="0" y="51515"/>
                  </a:lnTo>
                  <a:lnTo>
                    <a:pt x="0" y="154546"/>
                  </a:lnTo>
                  <a:lnTo>
                    <a:pt x="888643" y="154546"/>
                  </a:lnTo>
                  <a:lnTo>
                    <a:pt x="888643" y="206062"/>
                  </a:lnTo>
                  <a:lnTo>
                    <a:pt x="991673" y="103031"/>
                  </a:lnTo>
                  <a:lnTo>
                    <a:pt x="888643" y="0"/>
                  </a:lnTo>
                  <a:close/>
                </a:path>
              </a:pathLst>
            </a:custGeom>
            <a:solidFill>
              <a:srgbClr val="F6A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95998" y="4217391"/>
              <a:ext cx="991869" cy="206375"/>
            </a:xfrm>
            <a:custGeom>
              <a:avLst/>
              <a:gdLst/>
              <a:ahLst/>
              <a:cxnLst/>
              <a:rect l="l" t="t" r="r" b="b"/>
              <a:pathLst>
                <a:path w="991869" h="206375">
                  <a:moveTo>
                    <a:pt x="0" y="51515"/>
                  </a:moveTo>
                  <a:lnTo>
                    <a:pt x="888642" y="51515"/>
                  </a:lnTo>
                  <a:lnTo>
                    <a:pt x="888642" y="0"/>
                  </a:lnTo>
                  <a:lnTo>
                    <a:pt x="991673" y="103031"/>
                  </a:lnTo>
                  <a:lnTo>
                    <a:pt x="888642" y="206062"/>
                  </a:lnTo>
                  <a:lnTo>
                    <a:pt x="888642" y="154546"/>
                  </a:lnTo>
                  <a:lnTo>
                    <a:pt x="0" y="154546"/>
                  </a:lnTo>
                  <a:lnTo>
                    <a:pt x="0" y="51515"/>
                  </a:lnTo>
                  <a:close/>
                </a:path>
              </a:pathLst>
            </a:custGeom>
            <a:ln w="12700">
              <a:solidFill>
                <a:srgbClr val="B5761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589647" y="5112123"/>
            <a:ext cx="1004569" cy="219075"/>
            <a:chOff x="1589647" y="5112123"/>
            <a:chExt cx="1004569" cy="219075"/>
          </a:xfrm>
        </p:grpSpPr>
        <p:sp>
          <p:nvSpPr>
            <p:cNvPr id="8" name="object 8"/>
            <p:cNvSpPr/>
            <p:nvPr/>
          </p:nvSpPr>
          <p:spPr>
            <a:xfrm>
              <a:off x="1595997" y="5118473"/>
              <a:ext cx="991869" cy="206375"/>
            </a:xfrm>
            <a:custGeom>
              <a:avLst/>
              <a:gdLst/>
              <a:ahLst/>
              <a:cxnLst/>
              <a:rect l="l" t="t" r="r" b="b"/>
              <a:pathLst>
                <a:path w="991869" h="206375">
                  <a:moveTo>
                    <a:pt x="888643" y="0"/>
                  </a:moveTo>
                  <a:lnTo>
                    <a:pt x="888643" y="51515"/>
                  </a:lnTo>
                  <a:lnTo>
                    <a:pt x="0" y="51515"/>
                  </a:lnTo>
                  <a:lnTo>
                    <a:pt x="0" y="154546"/>
                  </a:lnTo>
                  <a:lnTo>
                    <a:pt x="888643" y="154546"/>
                  </a:lnTo>
                  <a:lnTo>
                    <a:pt x="888643" y="206061"/>
                  </a:lnTo>
                  <a:lnTo>
                    <a:pt x="991673" y="103031"/>
                  </a:lnTo>
                  <a:lnTo>
                    <a:pt x="888643" y="0"/>
                  </a:lnTo>
                  <a:close/>
                </a:path>
              </a:pathLst>
            </a:custGeom>
            <a:solidFill>
              <a:srgbClr val="F6A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95997" y="5118473"/>
              <a:ext cx="991869" cy="206375"/>
            </a:xfrm>
            <a:custGeom>
              <a:avLst/>
              <a:gdLst/>
              <a:ahLst/>
              <a:cxnLst/>
              <a:rect l="l" t="t" r="r" b="b"/>
              <a:pathLst>
                <a:path w="991869" h="206375">
                  <a:moveTo>
                    <a:pt x="0" y="51515"/>
                  </a:moveTo>
                  <a:lnTo>
                    <a:pt x="888642" y="51515"/>
                  </a:lnTo>
                  <a:lnTo>
                    <a:pt x="888642" y="0"/>
                  </a:lnTo>
                  <a:lnTo>
                    <a:pt x="991673" y="103031"/>
                  </a:lnTo>
                  <a:lnTo>
                    <a:pt x="888642" y="206062"/>
                  </a:lnTo>
                  <a:lnTo>
                    <a:pt x="888642" y="154546"/>
                  </a:lnTo>
                  <a:lnTo>
                    <a:pt x="0" y="154546"/>
                  </a:lnTo>
                  <a:lnTo>
                    <a:pt x="0" y="51515"/>
                  </a:lnTo>
                  <a:close/>
                </a:path>
              </a:pathLst>
            </a:custGeom>
            <a:ln w="12700">
              <a:solidFill>
                <a:srgbClr val="B5761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4740" y="1400555"/>
            <a:ext cx="8843010" cy="459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6535">
              <a:lnSpc>
                <a:spcPct val="100000"/>
              </a:lnSpc>
              <a:spcBef>
                <a:spcPts val="100"/>
              </a:spcBef>
            </a:pPr>
            <a:r>
              <a:rPr sz="2000" spc="-85" dirty="0">
                <a:latin typeface="Trebuchet MS"/>
                <a:cs typeface="Trebuchet MS"/>
              </a:rPr>
              <a:t>«</a:t>
            </a:r>
            <a:r>
              <a:rPr sz="2000" i="1" spc="-85" dirty="0">
                <a:latin typeface="Trebuchet MS"/>
                <a:cs typeface="Trebuchet MS"/>
              </a:rPr>
              <a:t>Un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75" dirty="0">
                <a:latin typeface="Trebuchet MS"/>
                <a:cs typeface="Trebuchet MS"/>
              </a:rPr>
              <a:t>padre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00" dirty="0">
                <a:latin typeface="Trebuchet MS"/>
                <a:cs typeface="Trebuchet MS"/>
              </a:rPr>
              <a:t>e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70" dirty="0">
                <a:latin typeface="Trebuchet MS"/>
                <a:cs typeface="Trebuchet MS"/>
              </a:rPr>
              <a:t>un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35" dirty="0">
                <a:latin typeface="Trebuchet MS"/>
                <a:cs typeface="Trebuchet MS"/>
              </a:rPr>
              <a:t>figlio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160" dirty="0">
                <a:latin typeface="Trebuchet MS"/>
                <a:cs typeface="Trebuchet MS"/>
              </a:rPr>
              <a:t>con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70" dirty="0">
                <a:latin typeface="Trebuchet MS"/>
                <a:cs typeface="Trebuchet MS"/>
              </a:rPr>
              <a:t>un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85" dirty="0">
                <a:latin typeface="Trebuchet MS"/>
                <a:cs typeface="Trebuchet MS"/>
              </a:rPr>
              <a:t>solo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175" dirty="0">
                <a:latin typeface="Trebuchet MS"/>
                <a:cs typeface="Trebuchet MS"/>
              </a:rPr>
              <a:t>abbraccio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65" dirty="0">
                <a:latin typeface="Trebuchet MS"/>
                <a:cs typeface="Trebuchet MS"/>
              </a:rPr>
              <a:t>squarciano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254" dirty="0">
                <a:latin typeface="Trebuchet MS"/>
                <a:cs typeface="Trebuchet MS"/>
              </a:rPr>
              <a:t>il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00" dirty="0">
                <a:latin typeface="Trebuchet MS"/>
                <a:cs typeface="Trebuchet MS"/>
              </a:rPr>
              <a:t>tempo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200" dirty="0">
                <a:latin typeface="Trebuchet MS"/>
                <a:cs typeface="Trebuchet MS"/>
              </a:rPr>
              <a:t>e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70" dirty="0">
                <a:latin typeface="Trebuchet MS"/>
                <a:cs typeface="Trebuchet MS"/>
              </a:rPr>
              <a:t>vanno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35" dirty="0">
                <a:latin typeface="Trebuchet MS"/>
                <a:cs typeface="Trebuchet MS"/>
              </a:rPr>
              <a:t>oltre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25" dirty="0">
                <a:latin typeface="Trebuchet MS"/>
                <a:cs typeface="Trebuchet MS"/>
              </a:rPr>
              <a:t>lo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145" dirty="0">
                <a:latin typeface="Trebuchet MS"/>
                <a:cs typeface="Trebuchet MS"/>
              </a:rPr>
              <a:t>spazio»</a:t>
            </a:r>
            <a:endParaRPr sz="2000">
              <a:latin typeface="Trebuchet MS"/>
              <a:cs typeface="Trebuchet MS"/>
            </a:endParaRPr>
          </a:p>
          <a:p>
            <a:pPr marL="6723380">
              <a:lnSpc>
                <a:spcPct val="100000"/>
              </a:lnSpc>
            </a:pPr>
            <a:r>
              <a:rPr sz="2000" spc="-90" dirty="0">
                <a:latin typeface="Trebuchet MS"/>
                <a:cs typeface="Trebuchet MS"/>
              </a:rPr>
              <a:t>(</a:t>
            </a:r>
            <a:r>
              <a:rPr sz="2000" spc="150" dirty="0">
                <a:latin typeface="Trebuchet MS"/>
                <a:cs typeface="Trebuchet MS"/>
              </a:rPr>
              <a:t>A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14" dirty="0">
                <a:latin typeface="Trebuchet MS"/>
                <a:cs typeface="Trebuchet MS"/>
              </a:rPr>
              <a:t>ne</a:t>
            </a:r>
            <a:r>
              <a:rPr sz="2000" spc="-160" dirty="0">
                <a:latin typeface="Trebuchet MS"/>
                <a:cs typeface="Trebuchet MS"/>
              </a:rPr>
              <a:t>ll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360" dirty="0">
                <a:latin typeface="Trebuchet MS"/>
                <a:cs typeface="Trebuchet MS"/>
              </a:rPr>
              <a:t> </a:t>
            </a:r>
            <a:r>
              <a:rPr sz="2000" spc="-170" dirty="0">
                <a:latin typeface="Trebuchet MS"/>
                <a:cs typeface="Trebuchet MS"/>
              </a:rPr>
              <a:t>V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tt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90" dirty="0">
                <a:latin typeface="Trebuchet MS"/>
                <a:cs typeface="Trebuchet MS"/>
              </a:rPr>
              <a:t>)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000" i="1" spc="-45" dirty="0">
                <a:latin typeface="Trebuchet MS"/>
                <a:cs typeface="Trebuchet MS"/>
              </a:rPr>
              <a:t>«H</a:t>
            </a:r>
            <a:r>
              <a:rPr sz="2000" i="1" spc="-229" dirty="0">
                <a:latin typeface="Trebuchet MS"/>
                <a:cs typeface="Trebuchet MS"/>
              </a:rPr>
              <a:t>a</a:t>
            </a:r>
            <a:r>
              <a:rPr sz="2000" i="1" spc="-130" dirty="0">
                <a:latin typeface="Trebuchet MS"/>
                <a:cs typeface="Trebuchet MS"/>
              </a:rPr>
              <a:t>i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45" dirty="0">
                <a:latin typeface="Trebuchet MS"/>
                <a:cs typeface="Trebuchet MS"/>
              </a:rPr>
              <a:t>de</a:t>
            </a:r>
            <a:r>
              <a:rPr sz="2000" i="1" spc="-185" dirty="0">
                <a:latin typeface="Trebuchet MS"/>
                <a:cs typeface="Trebuchet MS"/>
              </a:rPr>
              <a:t>t</a:t>
            </a:r>
            <a:r>
              <a:rPr sz="2000" i="1" spc="-280" dirty="0">
                <a:latin typeface="Trebuchet MS"/>
                <a:cs typeface="Trebuchet MS"/>
              </a:rPr>
              <a:t>t</a:t>
            </a:r>
            <a:r>
              <a:rPr sz="2000" i="1" spc="-180" dirty="0">
                <a:latin typeface="Trebuchet MS"/>
                <a:cs typeface="Trebuchet MS"/>
              </a:rPr>
              <a:t>o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05" dirty="0">
                <a:latin typeface="Trebuchet MS"/>
                <a:cs typeface="Trebuchet MS"/>
              </a:rPr>
              <a:t>c</a:t>
            </a:r>
            <a:r>
              <a:rPr sz="2000" i="1" spc="-185" dirty="0">
                <a:latin typeface="Trebuchet MS"/>
                <a:cs typeface="Trebuchet MS"/>
              </a:rPr>
              <a:t>h</a:t>
            </a:r>
            <a:r>
              <a:rPr sz="2000" i="1" spc="-200" dirty="0">
                <a:latin typeface="Trebuchet MS"/>
                <a:cs typeface="Trebuchet MS"/>
              </a:rPr>
              <a:t>e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75" dirty="0">
                <a:latin typeface="Trebuchet MS"/>
                <a:cs typeface="Trebuchet MS"/>
              </a:rPr>
              <a:t>n</a:t>
            </a:r>
            <a:r>
              <a:rPr sz="2000" i="1" spc="-165" dirty="0">
                <a:latin typeface="Trebuchet MS"/>
                <a:cs typeface="Trebuchet MS"/>
              </a:rPr>
              <a:t>o</a:t>
            </a:r>
            <a:r>
              <a:rPr sz="2000" i="1" spc="-155" dirty="0">
                <a:latin typeface="Trebuchet MS"/>
                <a:cs typeface="Trebuchet MS"/>
              </a:rPr>
              <a:t>n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315" dirty="0">
                <a:latin typeface="Trebuchet MS"/>
                <a:cs typeface="Trebuchet MS"/>
              </a:rPr>
              <a:t>m</a:t>
            </a:r>
            <a:r>
              <a:rPr sz="2000" i="1" spc="-114" dirty="0">
                <a:latin typeface="Trebuchet MS"/>
                <a:cs typeface="Trebuchet MS"/>
              </a:rPr>
              <a:t>i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20" dirty="0">
                <a:latin typeface="Trebuchet MS"/>
                <a:cs typeface="Trebuchet MS"/>
              </a:rPr>
              <a:t>a</a:t>
            </a:r>
            <a:r>
              <a:rPr sz="2000" i="1" spc="-240" dirty="0">
                <a:latin typeface="Trebuchet MS"/>
                <a:cs typeface="Trebuchet MS"/>
              </a:rPr>
              <a:t>v</a:t>
            </a:r>
            <a:r>
              <a:rPr sz="2000" i="1" spc="-229" dirty="0">
                <a:latin typeface="Trebuchet MS"/>
                <a:cs typeface="Trebuchet MS"/>
              </a:rPr>
              <a:t>r</a:t>
            </a:r>
            <a:r>
              <a:rPr sz="2000" i="1" spc="-204" dirty="0">
                <a:latin typeface="Trebuchet MS"/>
                <a:cs typeface="Trebuchet MS"/>
              </a:rPr>
              <a:t>e</a:t>
            </a:r>
            <a:r>
              <a:rPr sz="2000" i="1" spc="-105" dirty="0">
                <a:latin typeface="Trebuchet MS"/>
                <a:cs typeface="Trebuchet MS"/>
              </a:rPr>
              <a:t>s</a:t>
            </a:r>
            <a:r>
              <a:rPr sz="2000" i="1" spc="-280" dirty="0">
                <a:latin typeface="Trebuchet MS"/>
                <a:cs typeface="Trebuchet MS"/>
              </a:rPr>
              <a:t>t</a:t>
            </a:r>
            <a:r>
              <a:rPr sz="2000" i="1" spc="-240" dirty="0">
                <a:latin typeface="Trebuchet MS"/>
                <a:cs typeface="Trebuchet MS"/>
              </a:rPr>
              <a:t>i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90" dirty="0">
                <a:latin typeface="Trebuchet MS"/>
                <a:cs typeface="Trebuchet MS"/>
              </a:rPr>
              <a:t>m</a:t>
            </a:r>
            <a:r>
              <a:rPr sz="2000" i="1" spc="-120" dirty="0">
                <a:latin typeface="Trebuchet MS"/>
                <a:cs typeface="Trebuchet MS"/>
              </a:rPr>
              <a:t>a</a:t>
            </a:r>
            <a:r>
              <a:rPr sz="2000" i="1" spc="-240" dirty="0">
                <a:latin typeface="Trebuchet MS"/>
                <a:cs typeface="Trebuchet MS"/>
              </a:rPr>
              <a:t>i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70" dirty="0">
                <a:latin typeface="Trebuchet MS"/>
                <a:cs typeface="Trebuchet MS"/>
              </a:rPr>
              <a:t>la</a:t>
            </a:r>
            <a:r>
              <a:rPr sz="2000" i="1" spc="-150" dirty="0">
                <a:latin typeface="Trebuchet MS"/>
                <a:cs typeface="Trebuchet MS"/>
              </a:rPr>
              <a:t>sc</a:t>
            </a:r>
            <a:r>
              <a:rPr sz="2000" i="1" spc="-215" dirty="0">
                <a:latin typeface="Trebuchet MS"/>
                <a:cs typeface="Trebuchet MS"/>
              </a:rPr>
              <a:t>iat</a:t>
            </a:r>
            <a:r>
              <a:rPr sz="2000" i="1" spc="-180" dirty="0">
                <a:latin typeface="Trebuchet MS"/>
                <a:cs typeface="Trebuchet MS"/>
              </a:rPr>
              <a:t>o</a:t>
            </a:r>
            <a:r>
              <a:rPr sz="2000" i="1" spc="-340" dirty="0">
                <a:latin typeface="Trebuchet MS"/>
                <a:cs typeface="Trebuchet MS"/>
              </a:rPr>
              <a:t>.</a:t>
            </a:r>
            <a:r>
              <a:rPr sz="2000" i="1" spc="-175" dirty="0">
                <a:latin typeface="Trebuchet MS"/>
                <a:cs typeface="Trebuchet MS"/>
              </a:rPr>
              <a:t>»</a:t>
            </a:r>
            <a:endParaRPr sz="2000">
              <a:latin typeface="Trebuchet MS"/>
              <a:cs typeface="Trebuchet MS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i="1" spc="-180" dirty="0">
                <a:latin typeface="Trebuchet MS"/>
                <a:cs typeface="Trebuchet MS"/>
              </a:rPr>
              <a:t>«Lo </a:t>
            </a:r>
            <a:r>
              <a:rPr sz="2000" i="1" spc="-210" dirty="0">
                <a:latin typeface="Trebuchet MS"/>
                <a:cs typeface="Trebuchet MS"/>
              </a:rPr>
              <a:t>so. </a:t>
            </a:r>
            <a:r>
              <a:rPr sz="2000" i="1" spc="-70" dirty="0">
                <a:latin typeface="Trebuchet MS"/>
                <a:cs typeface="Trebuchet MS"/>
              </a:rPr>
              <a:t>Mi </a:t>
            </a:r>
            <a:r>
              <a:rPr sz="2000" i="1" spc="-185" dirty="0">
                <a:latin typeface="Trebuchet MS"/>
                <a:cs typeface="Trebuchet MS"/>
              </a:rPr>
              <a:t>dispiace. </a:t>
            </a:r>
            <a:r>
              <a:rPr sz="2000" i="1" spc="-90" dirty="0">
                <a:latin typeface="Trebuchet MS"/>
                <a:cs typeface="Trebuchet MS"/>
              </a:rPr>
              <a:t>Hai </a:t>
            </a:r>
            <a:r>
              <a:rPr sz="2000" i="1" spc="-240" dirty="0">
                <a:latin typeface="Trebuchet MS"/>
                <a:cs typeface="Trebuchet MS"/>
              </a:rPr>
              <a:t>tutto</a:t>
            </a:r>
            <a:r>
              <a:rPr sz="2000" i="1" spc="-235" dirty="0">
                <a:latin typeface="Trebuchet MS"/>
                <a:cs typeface="Trebuchet MS"/>
              </a:rPr>
              <a:t> </a:t>
            </a:r>
            <a:r>
              <a:rPr sz="2000" i="1" spc="-254" dirty="0">
                <a:latin typeface="Trebuchet MS"/>
                <a:cs typeface="Trebuchet MS"/>
              </a:rPr>
              <a:t>il</a:t>
            </a:r>
            <a:r>
              <a:rPr sz="2000" i="1" spc="-250" dirty="0">
                <a:latin typeface="Trebuchet MS"/>
                <a:cs typeface="Trebuchet MS"/>
              </a:rPr>
              <a:t> </a:t>
            </a:r>
            <a:r>
              <a:rPr sz="2000" i="1" spc="-204" dirty="0">
                <a:latin typeface="Trebuchet MS"/>
                <a:cs typeface="Trebuchet MS"/>
              </a:rPr>
              <a:t>mio cuore. </a:t>
            </a:r>
            <a:r>
              <a:rPr sz="2000" i="1" spc="-15" dirty="0">
                <a:latin typeface="Trebuchet MS"/>
                <a:cs typeface="Trebuchet MS"/>
              </a:rPr>
              <a:t>Da </a:t>
            </a:r>
            <a:r>
              <a:rPr sz="2000" i="1" spc="-195" dirty="0">
                <a:latin typeface="Trebuchet MS"/>
                <a:cs typeface="Trebuchet MS"/>
              </a:rPr>
              <a:t>sempre. </a:t>
            </a:r>
            <a:r>
              <a:rPr sz="2000" i="1" spc="-260" dirty="0">
                <a:latin typeface="Trebuchet MS"/>
                <a:cs typeface="Trebuchet MS"/>
              </a:rPr>
              <a:t>Tu</a:t>
            </a:r>
            <a:r>
              <a:rPr sz="2000" i="1" spc="-254" dirty="0">
                <a:latin typeface="Trebuchet MS"/>
                <a:cs typeface="Trebuchet MS"/>
              </a:rPr>
              <a:t> </a:t>
            </a:r>
            <a:r>
              <a:rPr sz="2000" i="1" spc="-185" dirty="0">
                <a:latin typeface="Trebuchet MS"/>
                <a:cs typeface="Trebuchet MS"/>
              </a:rPr>
              <a:t>sei </a:t>
            </a:r>
            <a:r>
              <a:rPr sz="2000" i="1" spc="-254" dirty="0">
                <a:latin typeface="Trebuchet MS"/>
                <a:cs typeface="Trebuchet MS"/>
              </a:rPr>
              <a:t>il</a:t>
            </a:r>
            <a:r>
              <a:rPr sz="2000" i="1" spc="-250" dirty="0">
                <a:latin typeface="Trebuchet MS"/>
                <a:cs typeface="Trebuchet MS"/>
              </a:rPr>
              <a:t> </a:t>
            </a:r>
            <a:r>
              <a:rPr sz="2000" i="1" spc="-215" dirty="0">
                <a:latin typeface="Trebuchet MS"/>
                <a:cs typeface="Trebuchet MS"/>
              </a:rPr>
              <a:t>migliore </a:t>
            </a:r>
            <a:r>
              <a:rPr sz="2000" i="1" spc="-210" dirty="0">
                <a:latin typeface="Trebuchet MS"/>
                <a:cs typeface="Trebuchet MS"/>
              </a:rPr>
              <a:t>fra </a:t>
            </a:r>
            <a:r>
              <a:rPr sz="2000" i="1" spc="-240" dirty="0">
                <a:latin typeface="Trebuchet MS"/>
                <a:cs typeface="Trebuchet MS"/>
              </a:rPr>
              <a:t>i</a:t>
            </a:r>
            <a:r>
              <a:rPr sz="2000" i="1" spc="120" dirty="0">
                <a:latin typeface="Trebuchet MS"/>
                <a:cs typeface="Trebuchet MS"/>
              </a:rPr>
              <a:t> </a:t>
            </a:r>
            <a:r>
              <a:rPr sz="2000" i="1" spc="-215" dirty="0">
                <a:latin typeface="Trebuchet MS"/>
                <a:cs typeface="Trebuchet MS"/>
              </a:rPr>
              <a:t>buoni. </a:t>
            </a:r>
            <a:r>
              <a:rPr sz="2000" i="1" spc="-180" dirty="0">
                <a:latin typeface="Trebuchet MS"/>
                <a:cs typeface="Trebuchet MS"/>
              </a:rPr>
              <a:t>Lo </a:t>
            </a:r>
            <a:r>
              <a:rPr sz="2000" i="1" spc="-185" dirty="0">
                <a:latin typeface="Trebuchet MS"/>
                <a:cs typeface="Trebuchet MS"/>
              </a:rPr>
              <a:t>sei </a:t>
            </a:r>
            <a:r>
              <a:rPr sz="2000" i="1" spc="-180" dirty="0">
                <a:latin typeface="Trebuchet MS"/>
                <a:cs typeface="Trebuchet MS"/>
              </a:rPr>
              <a:t> sempre </a:t>
            </a:r>
            <a:r>
              <a:rPr sz="2000" i="1" spc="-215" dirty="0">
                <a:latin typeface="Trebuchet MS"/>
                <a:cs typeface="Trebuchet MS"/>
              </a:rPr>
              <a:t>stato. </a:t>
            </a:r>
            <a:r>
              <a:rPr sz="2000" i="1" spc="-140" dirty="0">
                <a:latin typeface="Trebuchet MS"/>
                <a:cs typeface="Trebuchet MS"/>
              </a:rPr>
              <a:t>Quando </a:t>
            </a:r>
            <a:r>
              <a:rPr sz="2000" i="1" spc="-165" dirty="0">
                <a:latin typeface="Trebuchet MS"/>
                <a:cs typeface="Trebuchet MS"/>
              </a:rPr>
              <a:t>non </a:t>
            </a:r>
            <a:r>
              <a:rPr sz="2000" i="1" spc="-195" dirty="0">
                <a:latin typeface="Trebuchet MS"/>
                <a:cs typeface="Trebuchet MS"/>
              </a:rPr>
              <a:t>ci</a:t>
            </a:r>
            <a:r>
              <a:rPr sz="2000" i="1" spc="-190" dirty="0">
                <a:latin typeface="Trebuchet MS"/>
                <a:cs typeface="Trebuchet MS"/>
              </a:rPr>
              <a:t> </a:t>
            </a:r>
            <a:r>
              <a:rPr sz="2000" i="1" spc="-155" dirty="0">
                <a:latin typeface="Trebuchet MS"/>
                <a:cs typeface="Trebuchet MS"/>
              </a:rPr>
              <a:t>sarò </a:t>
            </a:r>
            <a:r>
              <a:rPr sz="2000" i="1" spc="-190" dirty="0">
                <a:latin typeface="Trebuchet MS"/>
                <a:cs typeface="Trebuchet MS"/>
              </a:rPr>
              <a:t>più</a:t>
            </a:r>
            <a:r>
              <a:rPr sz="2000" i="1" spc="220" dirty="0">
                <a:latin typeface="Trebuchet MS"/>
                <a:cs typeface="Trebuchet MS"/>
              </a:rPr>
              <a:t> </a:t>
            </a:r>
            <a:r>
              <a:rPr sz="2000" i="1" spc="-204" dirty="0">
                <a:latin typeface="Trebuchet MS"/>
                <a:cs typeface="Trebuchet MS"/>
              </a:rPr>
              <a:t>potrai</a:t>
            </a:r>
            <a:r>
              <a:rPr sz="2000" i="1" spc="195" dirty="0">
                <a:latin typeface="Trebuchet MS"/>
                <a:cs typeface="Trebuchet MS"/>
              </a:rPr>
              <a:t> </a:t>
            </a:r>
            <a:r>
              <a:rPr sz="2000" i="1" spc="-180" dirty="0">
                <a:latin typeface="Trebuchet MS"/>
                <a:cs typeface="Trebuchet MS"/>
              </a:rPr>
              <a:t>comunque </a:t>
            </a:r>
            <a:r>
              <a:rPr sz="2000" i="1" spc="-204" dirty="0">
                <a:latin typeface="Trebuchet MS"/>
                <a:cs typeface="Trebuchet MS"/>
              </a:rPr>
              <a:t>parlarmi. </a:t>
            </a:r>
            <a:r>
              <a:rPr sz="2000" i="1" spc="-220" dirty="0">
                <a:latin typeface="Trebuchet MS"/>
                <a:cs typeface="Trebuchet MS"/>
              </a:rPr>
              <a:t>Potrai</a:t>
            </a:r>
            <a:r>
              <a:rPr sz="2000" i="1" spc="160" dirty="0">
                <a:latin typeface="Trebuchet MS"/>
                <a:cs typeface="Trebuchet MS"/>
              </a:rPr>
              <a:t> </a:t>
            </a:r>
            <a:r>
              <a:rPr sz="2000" i="1" spc="-185" dirty="0">
                <a:latin typeface="Trebuchet MS"/>
                <a:cs typeface="Trebuchet MS"/>
              </a:rPr>
              <a:t>parlare</a:t>
            </a:r>
            <a:r>
              <a:rPr sz="2000" i="1" spc="235" dirty="0">
                <a:latin typeface="Trebuchet MS"/>
                <a:cs typeface="Trebuchet MS"/>
              </a:rPr>
              <a:t> </a:t>
            </a:r>
            <a:r>
              <a:rPr sz="2000" i="1" spc="-160" dirty="0">
                <a:latin typeface="Trebuchet MS"/>
                <a:cs typeface="Trebuchet MS"/>
              </a:rPr>
              <a:t>con </a:t>
            </a:r>
            <a:r>
              <a:rPr sz="2000" i="1" spc="-195" dirty="0">
                <a:latin typeface="Trebuchet MS"/>
                <a:cs typeface="Trebuchet MS"/>
              </a:rPr>
              <a:t>me</a:t>
            </a:r>
            <a:r>
              <a:rPr sz="2000" i="1" spc="210" dirty="0">
                <a:latin typeface="Trebuchet MS"/>
                <a:cs typeface="Trebuchet MS"/>
              </a:rPr>
              <a:t> </a:t>
            </a:r>
            <a:r>
              <a:rPr sz="2000" i="1" spc="-200" dirty="0">
                <a:latin typeface="Trebuchet MS"/>
                <a:cs typeface="Trebuchet MS"/>
              </a:rPr>
              <a:t>e</a:t>
            </a:r>
            <a:r>
              <a:rPr sz="2000" i="1" spc="204" dirty="0">
                <a:latin typeface="Trebuchet MS"/>
                <a:cs typeface="Trebuchet MS"/>
              </a:rPr>
              <a:t> </a:t>
            </a:r>
            <a:r>
              <a:rPr sz="2000" i="1" spc="-215" dirty="0">
                <a:latin typeface="Trebuchet MS"/>
                <a:cs typeface="Trebuchet MS"/>
              </a:rPr>
              <a:t>io </a:t>
            </a:r>
            <a:r>
              <a:rPr sz="2000" i="1" spc="-590" dirty="0">
                <a:latin typeface="Trebuchet MS"/>
                <a:cs typeface="Trebuchet MS"/>
              </a:rPr>
              <a:t> </a:t>
            </a:r>
            <a:r>
              <a:rPr sz="2000" i="1" spc="-260" dirty="0">
                <a:latin typeface="Trebuchet MS"/>
                <a:cs typeface="Trebuchet MS"/>
              </a:rPr>
              <a:t>ti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25" dirty="0">
                <a:latin typeface="Trebuchet MS"/>
                <a:cs typeface="Trebuchet MS"/>
              </a:rPr>
              <a:t>r</a:t>
            </a:r>
            <a:r>
              <a:rPr sz="2000" i="1" spc="-195" dirty="0">
                <a:latin typeface="Trebuchet MS"/>
                <a:cs typeface="Trebuchet MS"/>
              </a:rPr>
              <a:t>i</a:t>
            </a:r>
            <a:r>
              <a:rPr sz="2000" i="1" spc="-100" dirty="0">
                <a:latin typeface="Trebuchet MS"/>
                <a:cs typeface="Trebuchet MS"/>
              </a:rPr>
              <a:t>s</a:t>
            </a:r>
            <a:r>
              <a:rPr sz="2000" i="1" spc="-145" dirty="0">
                <a:latin typeface="Trebuchet MS"/>
                <a:cs typeface="Trebuchet MS"/>
              </a:rPr>
              <a:t>p</a:t>
            </a:r>
            <a:r>
              <a:rPr sz="2000" i="1" spc="-180" dirty="0">
                <a:latin typeface="Trebuchet MS"/>
                <a:cs typeface="Trebuchet MS"/>
              </a:rPr>
              <a:t>o</a:t>
            </a:r>
            <a:r>
              <a:rPr sz="2000" i="1" spc="-160" dirty="0">
                <a:latin typeface="Trebuchet MS"/>
                <a:cs typeface="Trebuchet MS"/>
              </a:rPr>
              <a:t>n</a:t>
            </a:r>
            <a:r>
              <a:rPr sz="2000" i="1" spc="-185" dirty="0">
                <a:latin typeface="Trebuchet MS"/>
                <a:cs typeface="Trebuchet MS"/>
              </a:rPr>
              <a:t>d</a:t>
            </a:r>
            <a:r>
              <a:rPr sz="2000" i="1" spc="-204" dirty="0">
                <a:latin typeface="Trebuchet MS"/>
                <a:cs typeface="Trebuchet MS"/>
              </a:rPr>
              <a:t>e</a:t>
            </a:r>
            <a:r>
              <a:rPr sz="2000" i="1" spc="-215" dirty="0">
                <a:latin typeface="Trebuchet MS"/>
                <a:cs typeface="Trebuchet MS"/>
              </a:rPr>
              <a:t>r</a:t>
            </a:r>
            <a:r>
              <a:rPr sz="2000" i="1" spc="-180" dirty="0">
                <a:latin typeface="Trebuchet MS"/>
                <a:cs typeface="Trebuchet MS"/>
              </a:rPr>
              <a:t>ò</a:t>
            </a:r>
            <a:r>
              <a:rPr sz="2000" i="1" spc="-340" dirty="0">
                <a:latin typeface="Trebuchet MS"/>
                <a:cs typeface="Trebuchet MS"/>
              </a:rPr>
              <a:t>,</a:t>
            </a:r>
            <a:r>
              <a:rPr sz="2000" i="1" spc="-250" dirty="0">
                <a:latin typeface="Trebuchet MS"/>
                <a:cs typeface="Trebuchet MS"/>
              </a:rPr>
              <a:t> </a:t>
            </a:r>
            <a:r>
              <a:rPr sz="2000" i="1" spc="-204" dirty="0">
                <a:latin typeface="Trebuchet MS"/>
                <a:cs typeface="Trebuchet MS"/>
              </a:rPr>
              <a:t>v</a:t>
            </a:r>
            <a:r>
              <a:rPr sz="2000" i="1" spc="-229" dirty="0">
                <a:latin typeface="Trebuchet MS"/>
                <a:cs typeface="Trebuchet MS"/>
              </a:rPr>
              <a:t>e</a:t>
            </a:r>
            <a:r>
              <a:rPr sz="2000" i="1" spc="-185" dirty="0">
                <a:latin typeface="Trebuchet MS"/>
                <a:cs typeface="Trebuchet MS"/>
              </a:rPr>
              <a:t>d</a:t>
            </a:r>
            <a:r>
              <a:rPr sz="2000" i="1" spc="-254" dirty="0">
                <a:latin typeface="Trebuchet MS"/>
                <a:cs typeface="Trebuchet MS"/>
              </a:rPr>
              <a:t>r</a:t>
            </a:r>
            <a:r>
              <a:rPr sz="2000" i="1" spc="-120" dirty="0">
                <a:latin typeface="Trebuchet MS"/>
                <a:cs typeface="Trebuchet MS"/>
              </a:rPr>
              <a:t>a</a:t>
            </a:r>
            <a:r>
              <a:rPr sz="2000" i="1" spc="-245" dirty="0">
                <a:latin typeface="Trebuchet MS"/>
                <a:cs typeface="Trebuchet MS"/>
              </a:rPr>
              <a:t>i</a:t>
            </a:r>
            <a:r>
              <a:rPr sz="2000" i="1" spc="-340" dirty="0">
                <a:latin typeface="Trebuchet MS"/>
                <a:cs typeface="Trebuchet MS"/>
              </a:rPr>
              <a:t>.</a:t>
            </a:r>
            <a:r>
              <a:rPr sz="2000" i="1" spc="-175" dirty="0">
                <a:latin typeface="Trebuchet MS"/>
                <a:cs typeface="Trebuchet MS"/>
              </a:rPr>
              <a:t>»</a:t>
            </a:r>
            <a:endParaRPr sz="20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</a:pPr>
            <a:r>
              <a:rPr sz="2000" i="1" spc="-120" dirty="0">
                <a:latin typeface="Trebuchet MS"/>
                <a:cs typeface="Trebuchet MS"/>
              </a:rPr>
              <a:t>«</a:t>
            </a:r>
            <a:r>
              <a:rPr sz="2000" i="1" spc="-114" dirty="0">
                <a:latin typeface="Trebuchet MS"/>
                <a:cs typeface="Trebuchet MS"/>
              </a:rPr>
              <a:t>E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25" dirty="0">
                <a:latin typeface="Trebuchet MS"/>
                <a:cs typeface="Trebuchet MS"/>
              </a:rPr>
              <a:t>r</a:t>
            </a:r>
            <a:r>
              <a:rPr sz="2000" i="1" spc="-195" dirty="0">
                <a:latin typeface="Trebuchet MS"/>
                <a:cs typeface="Trebuchet MS"/>
              </a:rPr>
              <a:t>i</a:t>
            </a:r>
            <a:r>
              <a:rPr sz="2000" i="1" spc="-180" dirty="0">
                <a:latin typeface="Trebuchet MS"/>
                <a:cs typeface="Trebuchet MS"/>
              </a:rPr>
              <a:t>u</a:t>
            </a:r>
            <a:r>
              <a:rPr sz="2000" i="1" spc="-100" dirty="0">
                <a:latin typeface="Trebuchet MS"/>
                <a:cs typeface="Trebuchet MS"/>
              </a:rPr>
              <a:t>s</a:t>
            </a:r>
            <a:r>
              <a:rPr sz="2000" i="1" spc="-150" dirty="0">
                <a:latin typeface="Trebuchet MS"/>
                <a:cs typeface="Trebuchet MS"/>
              </a:rPr>
              <a:t>c</a:t>
            </a:r>
            <a:r>
              <a:rPr sz="2000" i="1" spc="-245" dirty="0">
                <a:latin typeface="Trebuchet MS"/>
                <a:cs typeface="Trebuchet MS"/>
              </a:rPr>
              <a:t>i</a:t>
            </a:r>
            <a:r>
              <a:rPr sz="2000" i="1" spc="-215" dirty="0">
                <a:latin typeface="Trebuchet MS"/>
                <a:cs typeface="Trebuchet MS"/>
              </a:rPr>
              <a:t>r</a:t>
            </a:r>
            <a:r>
              <a:rPr sz="2000" i="1" spc="-180" dirty="0">
                <a:latin typeface="Trebuchet MS"/>
                <a:cs typeface="Trebuchet MS"/>
              </a:rPr>
              <a:t>ò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14" dirty="0">
                <a:latin typeface="Trebuchet MS"/>
                <a:cs typeface="Trebuchet MS"/>
              </a:rPr>
              <a:t>a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30" dirty="0">
                <a:latin typeface="Trebuchet MS"/>
                <a:cs typeface="Trebuchet MS"/>
              </a:rPr>
              <a:t>s</a:t>
            </a:r>
            <a:r>
              <a:rPr sz="2000" i="1" spc="-180" dirty="0">
                <a:latin typeface="Trebuchet MS"/>
                <a:cs typeface="Trebuchet MS"/>
              </a:rPr>
              <a:t>e</a:t>
            </a:r>
            <a:r>
              <a:rPr sz="2000" i="1" spc="-160" dirty="0">
                <a:latin typeface="Trebuchet MS"/>
                <a:cs typeface="Trebuchet MS"/>
              </a:rPr>
              <a:t>n</a:t>
            </a:r>
            <a:r>
              <a:rPr sz="2000" i="1" spc="-280" dirty="0">
                <a:latin typeface="Trebuchet MS"/>
                <a:cs typeface="Trebuchet MS"/>
              </a:rPr>
              <a:t>t</a:t>
            </a:r>
            <a:r>
              <a:rPr sz="2000" i="1" spc="-245" dirty="0">
                <a:latin typeface="Trebuchet MS"/>
                <a:cs typeface="Trebuchet MS"/>
              </a:rPr>
              <a:t>i</a:t>
            </a:r>
            <a:r>
              <a:rPr sz="2000" i="1" spc="-135" dirty="0">
                <a:latin typeface="Trebuchet MS"/>
                <a:cs typeface="Trebuchet MS"/>
              </a:rPr>
              <a:t>r</a:t>
            </a:r>
            <a:r>
              <a:rPr sz="2000" i="1" spc="-280" dirty="0">
                <a:latin typeface="Trebuchet MS"/>
                <a:cs typeface="Trebuchet MS"/>
              </a:rPr>
              <a:t>t</a:t>
            </a:r>
            <a:r>
              <a:rPr sz="2000" i="1" spc="-245" dirty="0">
                <a:latin typeface="Trebuchet MS"/>
                <a:cs typeface="Trebuchet MS"/>
              </a:rPr>
              <a:t>i</a:t>
            </a:r>
            <a:r>
              <a:rPr sz="2000" i="1" spc="-100" dirty="0">
                <a:latin typeface="Trebuchet MS"/>
                <a:cs typeface="Trebuchet MS"/>
              </a:rPr>
              <a:t>?»</a:t>
            </a:r>
            <a:endParaRPr sz="2000">
              <a:latin typeface="Trebuchet MS"/>
              <a:cs typeface="Trebuchet MS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i="1" spc="-204" dirty="0">
                <a:latin typeface="Trebuchet MS"/>
                <a:cs typeface="Trebuchet MS"/>
              </a:rPr>
              <a:t>«Sì, </a:t>
            </a:r>
            <a:r>
              <a:rPr sz="2000" i="1" spc="-215" dirty="0">
                <a:latin typeface="Trebuchet MS"/>
                <a:cs typeface="Trebuchet MS"/>
              </a:rPr>
              <a:t>mi</a:t>
            </a:r>
            <a:r>
              <a:rPr sz="2000" i="1" spc="-210" dirty="0">
                <a:latin typeface="Trebuchet MS"/>
                <a:cs typeface="Trebuchet MS"/>
              </a:rPr>
              <a:t> </a:t>
            </a:r>
            <a:r>
              <a:rPr sz="2000" i="1" spc="-215" dirty="0">
                <a:latin typeface="Trebuchet MS"/>
                <a:cs typeface="Trebuchet MS"/>
              </a:rPr>
              <a:t>sentirai. </a:t>
            </a:r>
            <a:r>
              <a:rPr sz="2000" i="1" spc="-204" dirty="0">
                <a:latin typeface="Trebuchet MS"/>
                <a:cs typeface="Trebuchet MS"/>
              </a:rPr>
              <a:t>Fa</a:t>
            </a:r>
            <a:r>
              <a:rPr sz="2000" i="1" spc="-200" dirty="0">
                <a:latin typeface="Trebuchet MS"/>
                <a:cs typeface="Trebuchet MS"/>
              </a:rPr>
              <a:t> </a:t>
            </a:r>
            <a:r>
              <a:rPr sz="2000" i="1" spc="-180" dirty="0">
                <a:latin typeface="Trebuchet MS"/>
                <a:cs typeface="Trebuchet MS"/>
              </a:rPr>
              <a:t>come </a:t>
            </a:r>
            <a:r>
              <a:rPr sz="2000" i="1" spc="-150" dirty="0">
                <a:latin typeface="Trebuchet MS"/>
                <a:cs typeface="Trebuchet MS"/>
              </a:rPr>
              <a:t>se </a:t>
            </a:r>
            <a:r>
              <a:rPr sz="2000" i="1" spc="-195" dirty="0">
                <a:latin typeface="Trebuchet MS"/>
                <a:cs typeface="Trebuchet MS"/>
              </a:rPr>
              <a:t>ci</a:t>
            </a:r>
            <a:r>
              <a:rPr sz="2000" i="1" spc="210" dirty="0">
                <a:latin typeface="Trebuchet MS"/>
                <a:cs typeface="Trebuchet MS"/>
              </a:rPr>
              <a:t> </a:t>
            </a:r>
            <a:r>
              <a:rPr sz="2000" i="1" spc="-170" dirty="0">
                <a:latin typeface="Trebuchet MS"/>
                <a:cs typeface="Trebuchet MS"/>
              </a:rPr>
              <a:t>parlassimo </a:t>
            </a:r>
            <a:r>
              <a:rPr sz="2000" i="1" spc="-160" dirty="0">
                <a:latin typeface="Trebuchet MS"/>
                <a:cs typeface="Trebuchet MS"/>
              </a:rPr>
              <a:t>con </a:t>
            </a:r>
            <a:r>
              <a:rPr sz="2000" i="1" spc="-195" dirty="0">
                <a:latin typeface="Trebuchet MS"/>
                <a:cs typeface="Trebuchet MS"/>
              </a:rPr>
              <a:t>la</a:t>
            </a:r>
            <a:r>
              <a:rPr sz="2000" i="1" spc="215" dirty="0">
                <a:latin typeface="Trebuchet MS"/>
                <a:cs typeface="Trebuchet MS"/>
              </a:rPr>
              <a:t> </a:t>
            </a:r>
            <a:r>
              <a:rPr sz="2000" i="1" spc="-220" dirty="0">
                <a:latin typeface="Trebuchet MS"/>
                <a:cs typeface="Trebuchet MS"/>
              </a:rPr>
              <a:t>mente. </a:t>
            </a:r>
            <a:r>
              <a:rPr sz="2000" i="1" spc="-55" dirty="0">
                <a:latin typeface="Trebuchet MS"/>
                <a:cs typeface="Trebuchet MS"/>
              </a:rPr>
              <a:t>E </a:t>
            </a:r>
            <a:r>
              <a:rPr sz="2000" i="1" spc="-200" dirty="0">
                <a:latin typeface="Trebuchet MS"/>
                <a:cs typeface="Trebuchet MS"/>
              </a:rPr>
              <a:t>allora</a:t>
            </a:r>
            <a:r>
              <a:rPr sz="2000" i="1" spc="200" dirty="0">
                <a:latin typeface="Trebuchet MS"/>
                <a:cs typeface="Trebuchet MS"/>
              </a:rPr>
              <a:t> </a:t>
            </a:r>
            <a:r>
              <a:rPr sz="2000" i="1" spc="-204" dirty="0">
                <a:latin typeface="Trebuchet MS"/>
                <a:cs typeface="Trebuchet MS"/>
              </a:rPr>
              <a:t>vedrai</a:t>
            </a:r>
            <a:r>
              <a:rPr sz="2000" i="1" spc="195" dirty="0">
                <a:latin typeface="Trebuchet MS"/>
                <a:cs typeface="Trebuchet MS"/>
              </a:rPr>
              <a:t> </a:t>
            </a:r>
            <a:r>
              <a:rPr sz="2000" i="1" spc="-165" dirty="0">
                <a:latin typeface="Trebuchet MS"/>
                <a:cs typeface="Trebuchet MS"/>
              </a:rPr>
              <a:t>che </a:t>
            </a:r>
            <a:r>
              <a:rPr sz="2000" i="1" spc="-215" dirty="0">
                <a:latin typeface="Trebuchet MS"/>
                <a:cs typeface="Trebuchet MS"/>
              </a:rPr>
              <a:t>mi</a:t>
            </a:r>
            <a:r>
              <a:rPr sz="2000" i="1" spc="170" dirty="0">
                <a:latin typeface="Trebuchet MS"/>
                <a:cs typeface="Trebuchet MS"/>
              </a:rPr>
              <a:t> </a:t>
            </a:r>
            <a:r>
              <a:rPr sz="2000" i="1" spc="-215" dirty="0">
                <a:latin typeface="Trebuchet MS"/>
                <a:cs typeface="Trebuchet MS"/>
              </a:rPr>
              <a:t>sentirai. </a:t>
            </a:r>
            <a:r>
              <a:rPr sz="2000" i="1" spc="-170" dirty="0">
                <a:latin typeface="Trebuchet MS"/>
                <a:cs typeface="Trebuchet MS"/>
              </a:rPr>
              <a:t>Ci </a:t>
            </a:r>
            <a:r>
              <a:rPr sz="2000" i="1" spc="-165" dirty="0">
                <a:latin typeface="Trebuchet MS"/>
                <a:cs typeface="Trebuchet MS"/>
              </a:rPr>
              <a:t> </a:t>
            </a:r>
            <a:r>
              <a:rPr sz="2000" i="1" spc="-190" dirty="0">
                <a:latin typeface="Trebuchet MS"/>
                <a:cs typeface="Trebuchet MS"/>
              </a:rPr>
              <a:t>vorrà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70" dirty="0">
                <a:latin typeface="Trebuchet MS"/>
                <a:cs typeface="Trebuchet MS"/>
              </a:rPr>
              <a:t>un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20" dirty="0">
                <a:latin typeface="Trebuchet MS"/>
                <a:cs typeface="Trebuchet MS"/>
              </a:rPr>
              <a:t>po’</a:t>
            </a:r>
            <a:r>
              <a:rPr sz="2000" i="1" spc="-250" dirty="0">
                <a:latin typeface="Trebuchet MS"/>
                <a:cs typeface="Trebuchet MS"/>
              </a:rPr>
              <a:t> </a:t>
            </a:r>
            <a:r>
              <a:rPr sz="2000" i="1" spc="-210" dirty="0">
                <a:latin typeface="Trebuchet MS"/>
                <a:cs typeface="Trebuchet MS"/>
              </a:rPr>
              <a:t>di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10" dirty="0">
                <a:latin typeface="Trebuchet MS"/>
                <a:cs typeface="Trebuchet MS"/>
              </a:rPr>
              <a:t>allenamento.</a:t>
            </a:r>
            <a:r>
              <a:rPr sz="2000" i="1" spc="-250" dirty="0">
                <a:latin typeface="Trebuchet MS"/>
                <a:cs typeface="Trebuchet MS"/>
              </a:rPr>
              <a:t> </a:t>
            </a:r>
            <a:r>
              <a:rPr sz="2000" i="1" spc="-10" dirty="0">
                <a:latin typeface="Trebuchet MS"/>
                <a:cs typeface="Trebuchet MS"/>
              </a:rPr>
              <a:t>Ma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65" dirty="0">
                <a:latin typeface="Trebuchet MS"/>
                <a:cs typeface="Trebuchet MS"/>
              </a:rPr>
              <a:t>non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60" dirty="0">
                <a:latin typeface="Trebuchet MS"/>
                <a:cs typeface="Trebuchet MS"/>
              </a:rPr>
              <a:t>ti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04" dirty="0">
                <a:latin typeface="Trebuchet MS"/>
                <a:cs typeface="Trebuchet MS"/>
              </a:rPr>
              <a:t>arrendere.</a:t>
            </a:r>
            <a:r>
              <a:rPr sz="2000" i="1" spc="-250" dirty="0">
                <a:latin typeface="Trebuchet MS"/>
                <a:cs typeface="Trebuchet MS"/>
              </a:rPr>
              <a:t> </a:t>
            </a:r>
            <a:r>
              <a:rPr sz="2000" i="1" spc="-85" dirty="0">
                <a:latin typeface="Trebuchet MS"/>
                <a:cs typeface="Trebuchet MS"/>
              </a:rPr>
              <a:t>Ok?»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i="1" spc="-165" dirty="0">
                <a:latin typeface="Trebuchet MS"/>
                <a:cs typeface="Trebuchet MS"/>
              </a:rPr>
              <a:t>«Ok.»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i="1" spc="-165" dirty="0">
                <a:latin typeface="Trebuchet MS"/>
                <a:cs typeface="Trebuchet MS"/>
              </a:rPr>
              <a:t>«Ok.»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i="1" spc="-45" dirty="0">
                <a:latin typeface="Trebuchet MS"/>
                <a:cs typeface="Trebuchet MS"/>
              </a:rPr>
              <a:t>«H</a:t>
            </a:r>
            <a:r>
              <a:rPr sz="2000" i="1" spc="-180" dirty="0">
                <a:latin typeface="Trebuchet MS"/>
                <a:cs typeface="Trebuchet MS"/>
              </a:rPr>
              <a:t>o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75" dirty="0">
                <a:latin typeface="Trebuchet MS"/>
                <a:cs typeface="Trebuchet MS"/>
              </a:rPr>
              <a:t>t</a:t>
            </a:r>
            <a:r>
              <a:rPr sz="2000" i="1" spc="-225" dirty="0">
                <a:latin typeface="Trebuchet MS"/>
                <a:cs typeface="Trebuchet MS"/>
              </a:rPr>
              <a:t>a</a:t>
            </a:r>
            <a:r>
              <a:rPr sz="2000" i="1" spc="-160" dirty="0">
                <a:latin typeface="Trebuchet MS"/>
                <a:cs typeface="Trebuchet MS"/>
              </a:rPr>
              <a:t>n</a:t>
            </a:r>
            <a:r>
              <a:rPr sz="2000" i="1" spc="-200" dirty="0">
                <a:latin typeface="Trebuchet MS"/>
                <a:cs typeface="Trebuchet MS"/>
              </a:rPr>
              <a:t>ta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40" dirty="0">
                <a:latin typeface="Trebuchet MS"/>
                <a:cs typeface="Trebuchet MS"/>
              </a:rPr>
              <a:t>p</a:t>
            </a:r>
            <a:r>
              <a:rPr sz="2000" i="1" spc="-125" dirty="0">
                <a:latin typeface="Trebuchet MS"/>
                <a:cs typeface="Trebuchet MS"/>
              </a:rPr>
              <a:t>a</a:t>
            </a:r>
            <a:r>
              <a:rPr sz="2000" i="1" spc="-180" dirty="0">
                <a:latin typeface="Trebuchet MS"/>
                <a:cs typeface="Trebuchet MS"/>
              </a:rPr>
              <a:t>u</a:t>
            </a:r>
            <a:r>
              <a:rPr sz="2000" i="1" spc="-254" dirty="0">
                <a:latin typeface="Trebuchet MS"/>
                <a:cs typeface="Trebuchet MS"/>
              </a:rPr>
              <a:t>r</a:t>
            </a:r>
            <a:r>
              <a:rPr sz="2000" i="1" spc="-114" dirty="0">
                <a:latin typeface="Trebuchet MS"/>
                <a:cs typeface="Trebuchet MS"/>
              </a:rPr>
              <a:t>a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140" dirty="0">
                <a:latin typeface="Trebuchet MS"/>
                <a:cs typeface="Trebuchet MS"/>
              </a:rPr>
              <a:t>p</a:t>
            </a:r>
            <a:r>
              <a:rPr sz="2000" i="1" spc="-125" dirty="0">
                <a:latin typeface="Trebuchet MS"/>
                <a:cs typeface="Trebuchet MS"/>
              </a:rPr>
              <a:t>a</a:t>
            </a:r>
            <a:r>
              <a:rPr sz="2000" i="1" spc="-140" dirty="0">
                <a:latin typeface="Trebuchet MS"/>
                <a:cs typeface="Trebuchet MS"/>
              </a:rPr>
              <a:t>p</a:t>
            </a:r>
            <a:r>
              <a:rPr sz="2000" i="1" spc="-125" dirty="0">
                <a:latin typeface="Trebuchet MS"/>
                <a:cs typeface="Trebuchet MS"/>
              </a:rPr>
              <a:t>à</a:t>
            </a:r>
            <a:r>
              <a:rPr sz="2000" i="1" spc="-340" dirty="0">
                <a:latin typeface="Trebuchet MS"/>
                <a:cs typeface="Trebuchet MS"/>
              </a:rPr>
              <a:t>.</a:t>
            </a:r>
            <a:r>
              <a:rPr sz="2000" i="1" spc="-175" dirty="0">
                <a:latin typeface="Trebuchet MS"/>
                <a:cs typeface="Trebuchet MS"/>
              </a:rPr>
              <a:t>»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i="1" spc="-180" dirty="0">
                <a:latin typeface="Trebuchet MS"/>
                <a:cs typeface="Trebuchet MS"/>
              </a:rPr>
              <a:t>«Lo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10" dirty="0">
                <a:latin typeface="Trebuchet MS"/>
                <a:cs typeface="Trebuchet MS"/>
              </a:rPr>
              <a:t>so,</a:t>
            </a:r>
            <a:r>
              <a:rPr sz="2000" i="1" spc="-245" dirty="0">
                <a:latin typeface="Trebuchet MS"/>
                <a:cs typeface="Trebuchet MS"/>
              </a:rPr>
              <a:t> </a:t>
            </a:r>
            <a:r>
              <a:rPr sz="2000" i="1" spc="-155" dirty="0">
                <a:latin typeface="Trebuchet MS"/>
                <a:cs typeface="Trebuchet MS"/>
              </a:rPr>
              <a:t>ma</a:t>
            </a:r>
            <a:r>
              <a:rPr sz="2000" i="1" spc="-55" dirty="0">
                <a:latin typeface="Trebuchet MS"/>
                <a:cs typeface="Trebuchet MS"/>
              </a:rPr>
              <a:t> </a:t>
            </a:r>
            <a:r>
              <a:rPr sz="2000" i="1" spc="-204" dirty="0">
                <a:latin typeface="Trebuchet MS"/>
                <a:cs typeface="Trebuchet MS"/>
              </a:rPr>
              <a:t>vedrai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65" dirty="0">
                <a:latin typeface="Trebuchet MS"/>
                <a:cs typeface="Trebuchet MS"/>
              </a:rPr>
              <a:t>che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60" dirty="0">
                <a:latin typeface="Trebuchet MS"/>
                <a:cs typeface="Trebuchet MS"/>
              </a:rPr>
              <a:t>andrà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40" dirty="0">
                <a:latin typeface="Trebuchet MS"/>
                <a:cs typeface="Trebuchet MS"/>
              </a:rPr>
              <a:t>tutto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04" dirty="0">
                <a:latin typeface="Trebuchet MS"/>
                <a:cs typeface="Trebuchet MS"/>
              </a:rPr>
              <a:t>bene.</a:t>
            </a:r>
            <a:r>
              <a:rPr sz="2000" i="1" spc="-245" dirty="0">
                <a:latin typeface="Trebuchet MS"/>
                <a:cs typeface="Trebuchet MS"/>
              </a:rPr>
              <a:t> </a:t>
            </a:r>
            <a:r>
              <a:rPr sz="2000" i="1" spc="-155" dirty="0">
                <a:latin typeface="Trebuchet MS"/>
                <a:cs typeface="Trebuchet MS"/>
              </a:rPr>
              <a:t>Sarai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15" dirty="0">
                <a:latin typeface="Trebuchet MS"/>
                <a:cs typeface="Trebuchet MS"/>
              </a:rPr>
              <a:t>fortunato.</a:t>
            </a:r>
            <a:r>
              <a:rPr sz="2000" i="1" spc="-250" dirty="0">
                <a:latin typeface="Trebuchet MS"/>
                <a:cs typeface="Trebuchet MS"/>
              </a:rPr>
              <a:t> </a:t>
            </a:r>
            <a:r>
              <a:rPr sz="2000" i="1" spc="-114" dirty="0">
                <a:latin typeface="Trebuchet MS"/>
                <a:cs typeface="Trebuchet MS"/>
              </a:rPr>
              <a:t>So</a:t>
            </a:r>
            <a:r>
              <a:rPr sz="2000" i="1" spc="-45" dirty="0">
                <a:latin typeface="Trebuchet MS"/>
                <a:cs typeface="Trebuchet MS"/>
              </a:rPr>
              <a:t> </a:t>
            </a:r>
            <a:r>
              <a:rPr sz="2000" i="1" spc="-165" dirty="0">
                <a:latin typeface="Trebuchet MS"/>
                <a:cs typeface="Trebuchet MS"/>
              </a:rPr>
              <a:t>che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225" dirty="0">
                <a:latin typeface="Trebuchet MS"/>
                <a:cs typeface="Trebuchet MS"/>
              </a:rPr>
              <a:t>lo</a:t>
            </a:r>
            <a:r>
              <a:rPr sz="2000" i="1" spc="-50" dirty="0">
                <a:latin typeface="Trebuchet MS"/>
                <a:cs typeface="Trebuchet MS"/>
              </a:rPr>
              <a:t> </a:t>
            </a:r>
            <a:r>
              <a:rPr sz="2000" i="1" spc="-195" dirty="0">
                <a:latin typeface="Trebuchet MS"/>
                <a:cs typeface="Trebuchet MS"/>
              </a:rPr>
              <a:t>sarai.»</a:t>
            </a:r>
            <a:endParaRPr sz="2000">
              <a:latin typeface="Trebuchet MS"/>
              <a:cs typeface="Trebuchet MS"/>
            </a:endParaRPr>
          </a:p>
          <a:p>
            <a:pPr marL="4127500">
              <a:lnSpc>
                <a:spcPct val="100000"/>
              </a:lnSpc>
            </a:pPr>
            <a:r>
              <a:rPr sz="2000" spc="-55" dirty="0">
                <a:latin typeface="Trebuchet MS"/>
                <a:cs typeface="Trebuchet MS"/>
              </a:rPr>
              <a:t>(</a:t>
            </a:r>
            <a:r>
              <a:rPr sz="2000" spc="-80" dirty="0">
                <a:latin typeface="Trebuchet MS"/>
                <a:cs typeface="Trebuchet MS"/>
              </a:rPr>
              <a:t>L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s</a:t>
            </a:r>
            <a:r>
              <a:rPr sz="2000" spc="-90" dirty="0">
                <a:latin typeface="Trebuchet MS"/>
                <a:cs typeface="Trebuchet MS"/>
              </a:rPr>
              <a:t>t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50" dirty="0">
                <a:latin typeface="Trebuchet MS"/>
                <a:cs typeface="Trebuchet MS"/>
              </a:rPr>
              <a:t>da</a:t>
            </a:r>
            <a:r>
              <a:rPr sz="2000" spc="-300" dirty="0">
                <a:latin typeface="Trebuchet MS"/>
                <a:cs typeface="Trebuchet MS"/>
              </a:rPr>
              <a:t>,</a:t>
            </a:r>
            <a:r>
              <a:rPr sz="2000" spc="-254" dirty="0">
                <a:latin typeface="Trebuchet MS"/>
                <a:cs typeface="Trebuchet MS"/>
              </a:rPr>
              <a:t> </a:t>
            </a:r>
            <a:r>
              <a:rPr sz="2000" spc="90" dirty="0">
                <a:latin typeface="Trebuchet MS"/>
                <a:cs typeface="Trebuchet MS"/>
              </a:rPr>
              <a:t>Co</a:t>
            </a:r>
            <a:r>
              <a:rPr sz="2000" spc="55" dirty="0">
                <a:latin typeface="Trebuchet MS"/>
                <a:cs typeface="Trebuchet MS"/>
              </a:rPr>
              <a:t>r</a:t>
            </a:r>
            <a:r>
              <a:rPr sz="2000" spc="-130" dirty="0">
                <a:latin typeface="Trebuchet MS"/>
                <a:cs typeface="Trebuchet MS"/>
              </a:rPr>
              <a:t>m</a:t>
            </a:r>
            <a:r>
              <a:rPr sz="2000" spc="-170" dirty="0">
                <a:latin typeface="Trebuchet MS"/>
                <a:cs typeface="Trebuchet MS"/>
              </a:rPr>
              <a:t>a</a:t>
            </a:r>
            <a:r>
              <a:rPr sz="2000" spc="-155" dirty="0">
                <a:latin typeface="Trebuchet MS"/>
                <a:cs typeface="Trebuchet MS"/>
              </a:rPr>
              <a:t>c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15" dirty="0">
                <a:latin typeface="Trebuchet MS"/>
                <a:cs typeface="Trebuchet MS"/>
              </a:rPr>
              <a:t>M</a:t>
            </a:r>
            <a:r>
              <a:rPr sz="2000" spc="5" dirty="0">
                <a:latin typeface="Trebuchet MS"/>
                <a:cs typeface="Trebuchet MS"/>
              </a:rPr>
              <a:t>c</a:t>
            </a:r>
            <a:r>
              <a:rPr sz="2000" spc="210" dirty="0">
                <a:latin typeface="Trebuchet MS"/>
                <a:cs typeface="Trebuchet MS"/>
              </a:rPr>
              <a:t>C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40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t</a:t>
            </a:r>
            <a:r>
              <a:rPr sz="2000" spc="-170" dirty="0">
                <a:latin typeface="Trebuchet MS"/>
                <a:cs typeface="Trebuchet MS"/>
              </a:rPr>
              <a:t>h</a:t>
            </a:r>
            <a:r>
              <a:rPr sz="2000" spc="-120" dirty="0">
                <a:latin typeface="Trebuchet MS"/>
                <a:cs typeface="Trebuchet MS"/>
              </a:rPr>
              <a:t>y</a:t>
            </a:r>
            <a:r>
              <a:rPr sz="2000" spc="-90" dirty="0">
                <a:latin typeface="Trebuchet MS"/>
                <a:cs typeface="Trebuchet MS"/>
              </a:rPr>
              <a:t>)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31135" y="313432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algn="ctr">
              <a:lnSpc>
                <a:spcPts val="2735"/>
              </a:lnSpc>
              <a:spcBef>
                <a:spcPts val="340"/>
              </a:spcBef>
            </a:pPr>
            <a:r>
              <a:rPr sz="2400" spc="170" dirty="0">
                <a:solidFill>
                  <a:srgbClr val="262626"/>
                </a:solidFill>
                <a:latin typeface="Trebuchet MS"/>
                <a:cs typeface="Trebuchet MS"/>
              </a:rPr>
              <a:t>LA</a:t>
            </a:r>
            <a:r>
              <a:rPr sz="2400" spc="310" dirty="0">
                <a:solidFill>
                  <a:srgbClr val="262626"/>
                </a:solidFill>
                <a:latin typeface="Trebuchet MS"/>
                <a:cs typeface="Trebuchet MS"/>
              </a:rPr>
              <a:t> </a:t>
            </a:r>
            <a:r>
              <a:rPr sz="2400" spc="345" dirty="0">
                <a:solidFill>
                  <a:srgbClr val="262626"/>
                </a:solidFill>
                <a:latin typeface="Trebuchet MS"/>
                <a:cs typeface="Trebuchet MS"/>
              </a:rPr>
              <a:t>CONCLUSIONE</a:t>
            </a:r>
            <a:r>
              <a:rPr sz="2400" spc="315" dirty="0">
                <a:solidFill>
                  <a:srgbClr val="262626"/>
                </a:solidFill>
                <a:latin typeface="Trebuchet MS"/>
                <a:cs typeface="Trebuchet MS"/>
              </a:rPr>
              <a:t> </a:t>
            </a:r>
            <a:r>
              <a:rPr sz="2400" spc="225" dirty="0">
                <a:solidFill>
                  <a:srgbClr val="262626"/>
                </a:solidFill>
                <a:latin typeface="Trebuchet MS"/>
                <a:cs typeface="Trebuchet MS"/>
              </a:rPr>
              <a:t>DELLA</a:t>
            </a:r>
            <a:r>
              <a:rPr sz="2400" spc="20" dirty="0">
                <a:solidFill>
                  <a:srgbClr val="262626"/>
                </a:solidFill>
                <a:latin typeface="Trebuchet MS"/>
                <a:cs typeface="Trebuchet MS"/>
              </a:rPr>
              <a:t> </a:t>
            </a:r>
            <a:r>
              <a:rPr sz="2400" spc="110" dirty="0">
                <a:solidFill>
                  <a:srgbClr val="262626"/>
                </a:solidFill>
                <a:latin typeface="Trebuchet MS"/>
                <a:cs typeface="Trebuchet MS"/>
              </a:rPr>
              <a:t>TERAPIA...</a:t>
            </a:r>
            <a:endParaRPr sz="2400">
              <a:latin typeface="Trebuchet MS"/>
              <a:cs typeface="Trebuchet MS"/>
            </a:endParaRPr>
          </a:p>
          <a:p>
            <a:pPr marR="17145" algn="ctr">
              <a:lnSpc>
                <a:spcPts val="2735"/>
              </a:lnSpc>
            </a:pPr>
            <a:r>
              <a:rPr sz="2400" spc="15" dirty="0">
                <a:solidFill>
                  <a:srgbClr val="262626"/>
                </a:solidFill>
                <a:latin typeface="Trebuchet MS"/>
                <a:cs typeface="Trebuchet MS"/>
              </a:rPr>
              <a:t>...MA</a:t>
            </a:r>
            <a:r>
              <a:rPr sz="2400" spc="315" dirty="0">
                <a:solidFill>
                  <a:srgbClr val="262626"/>
                </a:solidFill>
                <a:latin typeface="Trebuchet MS"/>
                <a:cs typeface="Trebuchet MS"/>
              </a:rPr>
              <a:t> </a:t>
            </a:r>
            <a:r>
              <a:rPr sz="2400" spc="475" dirty="0">
                <a:solidFill>
                  <a:srgbClr val="262626"/>
                </a:solidFill>
                <a:latin typeface="Trebuchet MS"/>
                <a:cs typeface="Trebuchet MS"/>
              </a:rPr>
              <a:t>NON</a:t>
            </a:r>
            <a:r>
              <a:rPr sz="2400" spc="320" dirty="0">
                <a:solidFill>
                  <a:srgbClr val="262626"/>
                </a:solidFill>
                <a:latin typeface="Trebuchet MS"/>
                <a:cs typeface="Trebuchet MS"/>
              </a:rPr>
              <a:t> </a:t>
            </a:r>
            <a:r>
              <a:rPr sz="2400" spc="225" dirty="0">
                <a:solidFill>
                  <a:srgbClr val="262626"/>
                </a:solidFill>
                <a:latin typeface="Trebuchet MS"/>
                <a:cs typeface="Trebuchet MS"/>
              </a:rPr>
              <a:t>DELLA</a:t>
            </a:r>
            <a:r>
              <a:rPr sz="2400" spc="315" dirty="0">
                <a:solidFill>
                  <a:srgbClr val="262626"/>
                </a:solidFill>
                <a:latin typeface="Trebuchet MS"/>
                <a:cs typeface="Trebuchet MS"/>
              </a:rPr>
              <a:t> </a:t>
            </a:r>
            <a:r>
              <a:rPr sz="2400" spc="330" dirty="0">
                <a:solidFill>
                  <a:srgbClr val="262626"/>
                </a:solidFill>
                <a:latin typeface="Trebuchet MS"/>
                <a:cs typeface="Trebuchet MS"/>
              </a:rPr>
              <a:t>CONNESSIONE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225" marR="31750" algn="r">
              <a:lnSpc>
                <a:spcPct val="100000"/>
              </a:lnSpc>
              <a:spcBef>
                <a:spcPts val="100"/>
              </a:spcBef>
            </a:pPr>
            <a:r>
              <a:rPr spc="-185" dirty="0"/>
              <a:t>«Ogni</a:t>
            </a:r>
            <a:r>
              <a:rPr spc="-65" dirty="0"/>
              <a:t> </a:t>
            </a:r>
            <a:r>
              <a:rPr spc="-220" dirty="0"/>
              <a:t>cambiamento</a:t>
            </a:r>
            <a:r>
              <a:rPr spc="-65" dirty="0"/>
              <a:t> </a:t>
            </a:r>
            <a:r>
              <a:rPr spc="-240" dirty="0"/>
              <a:t>è</a:t>
            </a:r>
            <a:r>
              <a:rPr spc="-60" dirty="0"/>
              <a:t> </a:t>
            </a:r>
            <a:r>
              <a:rPr spc="-200" dirty="0"/>
              <a:t>un</a:t>
            </a:r>
            <a:r>
              <a:rPr spc="-65" dirty="0"/>
              <a:t> </a:t>
            </a:r>
            <a:r>
              <a:rPr spc="-240" dirty="0"/>
              <a:t>miracolo</a:t>
            </a:r>
            <a:r>
              <a:rPr spc="-65" dirty="0"/>
              <a:t> </a:t>
            </a:r>
            <a:r>
              <a:rPr spc="-180" dirty="0"/>
              <a:t>da</a:t>
            </a:r>
            <a:r>
              <a:rPr spc="-60" dirty="0"/>
              <a:t> </a:t>
            </a:r>
            <a:r>
              <a:rPr spc="-229" dirty="0"/>
              <a:t>contemplare»</a:t>
            </a:r>
          </a:p>
          <a:p>
            <a:pPr marL="22225" marR="5080" algn="r">
              <a:lnSpc>
                <a:spcPct val="100000"/>
              </a:lnSpc>
              <a:spcBef>
                <a:spcPts val="40"/>
              </a:spcBef>
            </a:pPr>
            <a:r>
              <a:rPr sz="2000" i="0" spc="-90" dirty="0">
                <a:latin typeface="Trebuchet MS"/>
                <a:cs typeface="Trebuchet MS"/>
              </a:rPr>
              <a:t>(</a:t>
            </a:r>
            <a:r>
              <a:rPr sz="2000" i="0" spc="145" dirty="0">
                <a:latin typeface="Trebuchet MS"/>
                <a:cs typeface="Trebuchet MS"/>
              </a:rPr>
              <a:t>H</a:t>
            </a:r>
            <a:r>
              <a:rPr sz="2000" i="0" spc="-135" dirty="0">
                <a:latin typeface="Trebuchet MS"/>
                <a:cs typeface="Trebuchet MS"/>
              </a:rPr>
              <a:t>e</a:t>
            </a:r>
            <a:r>
              <a:rPr sz="2000" i="0" spc="-50" dirty="0">
                <a:latin typeface="Trebuchet MS"/>
                <a:cs typeface="Trebuchet MS"/>
              </a:rPr>
              <a:t>n</a:t>
            </a:r>
            <a:r>
              <a:rPr sz="2000" i="0" spc="20" dirty="0">
                <a:latin typeface="Trebuchet MS"/>
                <a:cs typeface="Trebuchet MS"/>
              </a:rPr>
              <a:t>r</a:t>
            </a:r>
            <a:r>
              <a:rPr sz="2000" i="0" spc="-114" dirty="0">
                <a:latin typeface="Trebuchet MS"/>
                <a:cs typeface="Trebuchet MS"/>
              </a:rPr>
              <a:t>y</a:t>
            </a:r>
            <a:r>
              <a:rPr sz="2000" i="0" spc="-55" dirty="0">
                <a:latin typeface="Trebuchet MS"/>
                <a:cs typeface="Trebuchet MS"/>
              </a:rPr>
              <a:t> </a:t>
            </a:r>
            <a:r>
              <a:rPr sz="2000" i="0" spc="40" dirty="0">
                <a:latin typeface="Trebuchet MS"/>
                <a:cs typeface="Trebuchet MS"/>
              </a:rPr>
              <a:t>D</a:t>
            </a:r>
            <a:r>
              <a:rPr sz="2000" i="0" spc="-40" dirty="0">
                <a:latin typeface="Trebuchet MS"/>
                <a:cs typeface="Trebuchet MS"/>
              </a:rPr>
              <a:t>a</a:t>
            </a:r>
            <a:r>
              <a:rPr sz="2000" i="0" spc="-110" dirty="0">
                <a:latin typeface="Trebuchet MS"/>
                <a:cs typeface="Trebuchet MS"/>
              </a:rPr>
              <a:t>v</a:t>
            </a:r>
            <a:r>
              <a:rPr sz="2000" i="0" spc="-140" dirty="0">
                <a:latin typeface="Trebuchet MS"/>
                <a:cs typeface="Trebuchet MS"/>
              </a:rPr>
              <a:t>i</a:t>
            </a:r>
            <a:r>
              <a:rPr sz="2000" i="0" spc="-95" dirty="0">
                <a:latin typeface="Trebuchet MS"/>
                <a:cs typeface="Trebuchet MS"/>
              </a:rPr>
              <a:t>d</a:t>
            </a:r>
            <a:r>
              <a:rPr sz="2000" i="0" spc="-300" dirty="0">
                <a:latin typeface="Trebuchet MS"/>
                <a:cs typeface="Trebuchet MS"/>
              </a:rPr>
              <a:t> </a:t>
            </a:r>
            <a:r>
              <a:rPr sz="2000" i="0" spc="45" dirty="0">
                <a:latin typeface="Trebuchet MS"/>
                <a:cs typeface="Trebuchet MS"/>
              </a:rPr>
              <a:t>T</a:t>
            </a:r>
            <a:r>
              <a:rPr sz="2000" i="0" spc="-35" dirty="0">
                <a:latin typeface="Trebuchet MS"/>
                <a:cs typeface="Trebuchet MS"/>
              </a:rPr>
              <a:t>h</a:t>
            </a:r>
            <a:r>
              <a:rPr sz="2000" i="0" spc="-40" dirty="0">
                <a:latin typeface="Trebuchet MS"/>
                <a:cs typeface="Trebuchet MS"/>
              </a:rPr>
              <a:t>o</a:t>
            </a:r>
            <a:r>
              <a:rPr sz="2000" i="0" spc="-35" dirty="0">
                <a:latin typeface="Trebuchet MS"/>
                <a:cs typeface="Trebuchet MS"/>
              </a:rPr>
              <a:t>r</a:t>
            </a:r>
            <a:r>
              <a:rPr sz="2000" i="0" spc="-135" dirty="0">
                <a:latin typeface="Trebuchet MS"/>
                <a:cs typeface="Trebuchet MS"/>
              </a:rPr>
              <a:t>e</a:t>
            </a:r>
            <a:r>
              <a:rPr sz="2000" i="0" spc="-204" dirty="0">
                <a:latin typeface="Trebuchet MS"/>
                <a:cs typeface="Trebuchet MS"/>
              </a:rPr>
              <a:t>a</a:t>
            </a:r>
            <a:r>
              <a:rPr sz="2000" i="0" spc="-95" dirty="0">
                <a:latin typeface="Trebuchet MS"/>
                <a:cs typeface="Trebuchet MS"/>
              </a:rPr>
              <a:t>u</a:t>
            </a:r>
            <a:r>
              <a:rPr sz="2000" i="0" spc="-90" dirty="0">
                <a:latin typeface="Trebuchet MS"/>
                <a:cs typeface="Trebuchet MS"/>
              </a:rPr>
              <a:t>)</a:t>
            </a:r>
            <a:endParaRPr sz="20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42688" y="3246120"/>
            <a:ext cx="2749295" cy="153314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164928" y="3437635"/>
            <a:ext cx="186182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240" dirty="0">
                <a:solidFill>
                  <a:srgbClr val="F6A21D"/>
                </a:solidFill>
                <a:latin typeface="Trebuchet MS"/>
                <a:cs typeface="Trebuchet MS"/>
              </a:rPr>
              <a:t>G</a:t>
            </a:r>
            <a:r>
              <a:rPr sz="5400" spc="135" dirty="0">
                <a:solidFill>
                  <a:srgbClr val="F6A21D"/>
                </a:solidFill>
                <a:latin typeface="Trebuchet MS"/>
                <a:cs typeface="Trebuchet MS"/>
              </a:rPr>
              <a:t>r</a:t>
            </a:r>
            <a:r>
              <a:rPr sz="5400" spc="-545" dirty="0">
                <a:solidFill>
                  <a:srgbClr val="F6A21D"/>
                </a:solidFill>
                <a:latin typeface="Trebuchet MS"/>
                <a:cs typeface="Trebuchet MS"/>
              </a:rPr>
              <a:t>a</a:t>
            </a:r>
            <a:r>
              <a:rPr sz="5400" spc="-320" dirty="0">
                <a:solidFill>
                  <a:srgbClr val="F6A21D"/>
                </a:solidFill>
                <a:latin typeface="Trebuchet MS"/>
                <a:cs typeface="Trebuchet MS"/>
              </a:rPr>
              <a:t>z</a:t>
            </a:r>
            <a:r>
              <a:rPr sz="5400" spc="-360" dirty="0">
                <a:solidFill>
                  <a:srgbClr val="F6A21D"/>
                </a:solidFill>
                <a:latin typeface="Trebuchet MS"/>
                <a:cs typeface="Trebuchet MS"/>
              </a:rPr>
              <a:t>ie</a:t>
            </a:r>
            <a:endParaRPr sz="5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1135" y="523680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2076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35"/>
              </a:spcBef>
            </a:pPr>
            <a:r>
              <a:rPr spc="40" dirty="0"/>
              <a:t>IL</a:t>
            </a:r>
            <a:r>
              <a:rPr spc="315" dirty="0"/>
              <a:t> </a:t>
            </a:r>
            <a:r>
              <a:rPr spc="360" dirty="0"/>
              <a:t>CONFRONTO</a:t>
            </a:r>
            <a:r>
              <a:rPr spc="315" dirty="0"/>
              <a:t> </a:t>
            </a:r>
            <a:r>
              <a:rPr spc="235" dirty="0"/>
              <a:t>EMPATICO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3299" y="2217420"/>
            <a:ext cx="8588375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75" dirty="0">
                <a:latin typeface="Trebuchet MS"/>
                <a:cs typeface="Trebuchet MS"/>
              </a:rPr>
              <a:t>È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una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tecnica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sia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relazionale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che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cognitiva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25" dirty="0">
                <a:latin typeface="Trebuchet MS"/>
                <a:cs typeface="Trebuchet MS"/>
              </a:rPr>
              <a:t>Ogni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intervento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confrontativo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è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preceduto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un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intervento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validante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  <a:tab pos="690880" algn="l"/>
                <a:tab pos="1847850" algn="l"/>
                <a:tab pos="2199640" algn="l"/>
                <a:tab pos="2768600" algn="l"/>
                <a:tab pos="3834765" algn="l"/>
                <a:tab pos="5120005" algn="l"/>
                <a:tab pos="5408295" algn="l"/>
                <a:tab pos="6599555" algn="l"/>
                <a:tab pos="7270115" algn="l"/>
                <a:tab pos="8195945" algn="l"/>
              </a:tabLst>
            </a:pPr>
            <a:r>
              <a:rPr sz="2000" spc="150" dirty="0">
                <a:latin typeface="Trebuchet MS"/>
                <a:cs typeface="Trebuchet MS"/>
              </a:rPr>
              <a:t>A	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240" dirty="0">
                <a:latin typeface="Trebuchet MS"/>
                <a:cs typeface="Trebuchet MS"/>
              </a:rPr>
              <a:t>f</a:t>
            </a:r>
            <a:r>
              <a:rPr sz="2000" spc="-260" dirty="0">
                <a:latin typeface="Trebuchet MS"/>
                <a:cs typeface="Trebuchet MS"/>
              </a:rPr>
              <a:t>f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05" dirty="0">
                <a:latin typeface="Trebuchet MS"/>
                <a:cs typeface="Trebuchet MS"/>
              </a:rPr>
              <a:t>nz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45" dirty="0">
                <a:latin typeface="Trebuchet MS"/>
                <a:cs typeface="Trebuchet MS"/>
              </a:rPr>
              <a:t>d</a:t>
            </a:r>
            <a:r>
              <a:rPr sz="2000" spc="-80" dirty="0">
                <a:latin typeface="Trebuchet MS"/>
                <a:cs typeface="Trebuchet MS"/>
              </a:rPr>
              <a:t>i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229" dirty="0">
                <a:latin typeface="Trebuchet MS"/>
                <a:cs typeface="Trebuchet MS"/>
              </a:rPr>
              <a:t>a</a:t>
            </a:r>
            <a:r>
              <a:rPr sz="2000" spc="-130" dirty="0">
                <a:latin typeface="Trebuchet MS"/>
                <a:cs typeface="Trebuchet MS"/>
              </a:rPr>
              <a:t>l</a:t>
            </a:r>
            <a:r>
              <a:rPr sz="2000" spc="-95" dirty="0">
                <a:latin typeface="Trebuchet MS"/>
                <a:cs typeface="Trebuchet MS"/>
              </a:rPr>
              <a:t>tr</a:t>
            </a:r>
            <a:r>
              <a:rPr sz="2000" spc="-65" dirty="0">
                <a:latin typeface="Trebuchet MS"/>
                <a:cs typeface="Trebuchet MS"/>
              </a:rPr>
              <a:t>i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225" dirty="0">
                <a:latin typeface="Trebuchet MS"/>
                <a:cs typeface="Trebuchet MS"/>
              </a:rPr>
              <a:t>a</a:t>
            </a:r>
            <a:r>
              <a:rPr sz="2000" spc="-80" dirty="0">
                <a:latin typeface="Trebuchet MS"/>
                <a:cs typeface="Trebuchet MS"/>
              </a:rPr>
              <a:t>pp</a:t>
            </a:r>
            <a:r>
              <a:rPr sz="2000" spc="-114" dirty="0">
                <a:latin typeface="Trebuchet MS"/>
                <a:cs typeface="Trebuchet MS"/>
              </a:rPr>
              <a:t>r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20" dirty="0">
                <a:latin typeface="Trebuchet MS"/>
                <a:cs typeface="Trebuchet MS"/>
              </a:rPr>
              <a:t>cc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300" dirty="0">
                <a:latin typeface="Trebuchet MS"/>
                <a:cs typeface="Trebuchet MS"/>
              </a:rPr>
              <a:t>,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10" dirty="0">
                <a:latin typeface="Trebuchet MS"/>
                <a:cs typeface="Trebuchet MS"/>
              </a:rPr>
              <a:t>v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60" dirty="0">
                <a:latin typeface="Trebuchet MS"/>
                <a:cs typeface="Trebuchet MS"/>
              </a:rPr>
              <a:t>l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14" dirty="0">
                <a:latin typeface="Trebuchet MS"/>
                <a:cs typeface="Trebuchet MS"/>
              </a:rPr>
              <a:t>ne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14" dirty="0">
                <a:latin typeface="Trebuchet MS"/>
                <a:cs typeface="Trebuchet MS"/>
              </a:rPr>
              <a:t>nf</a:t>
            </a:r>
            <a:r>
              <a:rPr sz="2000" spc="-150" dirty="0">
                <a:latin typeface="Trebuchet MS"/>
                <a:cs typeface="Trebuchet MS"/>
              </a:rPr>
              <a:t>r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35" dirty="0">
                <a:latin typeface="Trebuchet MS"/>
                <a:cs typeface="Trebuchet MS"/>
              </a:rPr>
              <a:t>no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60" dirty="0">
                <a:latin typeface="Trebuchet MS"/>
                <a:cs typeface="Trebuchet MS"/>
              </a:rPr>
              <a:t>p</a:t>
            </a:r>
            <a:r>
              <a:rPr sz="2000" spc="-90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90" dirty="0">
                <a:latin typeface="Trebuchet MS"/>
                <a:cs typeface="Trebuchet MS"/>
              </a:rPr>
              <a:t>due  componenti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inscindibili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2050">
              <a:latin typeface="Trebuchet MS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4965" algn="l"/>
                <a:tab pos="355600" algn="l"/>
                <a:tab pos="631190" algn="l"/>
                <a:tab pos="1768475" algn="l"/>
                <a:tab pos="2493645" algn="l"/>
                <a:tab pos="2705735" algn="l"/>
                <a:tab pos="3573779" algn="l"/>
                <a:tab pos="4090670" algn="l"/>
                <a:tab pos="4358640" algn="l"/>
                <a:tab pos="5368290" algn="l"/>
                <a:tab pos="5815330" algn="l"/>
                <a:tab pos="6915150" algn="l"/>
                <a:tab pos="7257415" algn="l"/>
                <a:tab pos="8453120" algn="l"/>
              </a:tabLst>
            </a:pPr>
            <a:r>
              <a:rPr sz="2000" spc="-105" dirty="0">
                <a:latin typeface="Trebuchet MS"/>
                <a:cs typeface="Trebuchet MS"/>
              </a:rPr>
              <a:t>Il	</a:t>
            </a:r>
            <a:r>
              <a:rPr sz="2000" spc="-135" dirty="0">
                <a:latin typeface="Trebuchet MS"/>
                <a:cs typeface="Trebuchet MS"/>
              </a:rPr>
              <a:t>te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225" dirty="0">
                <a:latin typeface="Trebuchet MS"/>
                <a:cs typeface="Trebuchet MS"/>
              </a:rPr>
              <a:t>a</a:t>
            </a:r>
            <a:r>
              <a:rPr sz="2000" spc="-125" dirty="0">
                <a:latin typeface="Trebuchet MS"/>
                <a:cs typeface="Trebuchet MS"/>
              </a:rPr>
              <a:t>pe</a:t>
            </a:r>
            <a:r>
              <a:rPr sz="2000" spc="-130" dirty="0">
                <a:latin typeface="Trebuchet MS"/>
                <a:cs typeface="Trebuchet MS"/>
              </a:rPr>
              <a:t>u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60" dirty="0">
                <a:latin typeface="Trebuchet MS"/>
                <a:cs typeface="Trebuchet MS"/>
              </a:rPr>
              <a:t>va</a:t>
            </a:r>
            <a:r>
              <a:rPr sz="2000" spc="-105" dirty="0">
                <a:latin typeface="Trebuchet MS"/>
                <a:cs typeface="Trebuchet MS"/>
              </a:rPr>
              <a:t>li</a:t>
            </a:r>
            <a:r>
              <a:rPr sz="2000" spc="-190" dirty="0">
                <a:latin typeface="Trebuchet MS"/>
                <a:cs typeface="Trebuchet MS"/>
              </a:rPr>
              <a:t>d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35" dirty="0">
                <a:latin typeface="Trebuchet MS"/>
                <a:cs typeface="Trebuchet MS"/>
              </a:rPr>
              <a:t>i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65" dirty="0">
                <a:latin typeface="Trebuchet MS"/>
                <a:cs typeface="Trebuchet MS"/>
              </a:rPr>
              <a:t>b</a:t>
            </a:r>
            <a:r>
              <a:rPr sz="2000" spc="-90" dirty="0">
                <a:latin typeface="Trebuchet MS"/>
                <a:cs typeface="Trebuchet MS"/>
              </a:rPr>
              <a:t>i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60" dirty="0">
                <a:latin typeface="Trebuchet MS"/>
                <a:cs typeface="Trebuchet MS"/>
              </a:rPr>
              <a:t>g</a:t>
            </a:r>
            <a:r>
              <a:rPr sz="2000" spc="-114" dirty="0">
                <a:latin typeface="Trebuchet MS"/>
                <a:cs typeface="Trebuchet MS"/>
              </a:rPr>
              <a:t>ni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14" dirty="0">
                <a:latin typeface="Trebuchet MS"/>
                <a:cs typeface="Trebuchet MS"/>
              </a:rPr>
              <a:t>he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160" dirty="0">
                <a:latin typeface="Trebuchet MS"/>
                <a:cs typeface="Trebuchet MS"/>
              </a:rPr>
              <a:t>a</a:t>
            </a: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80" dirty="0">
                <a:latin typeface="Trebuchet MS"/>
                <a:cs typeface="Trebuchet MS"/>
              </a:rPr>
              <a:t>s</a:t>
            </a:r>
            <a:r>
              <a:rPr sz="2000" spc="-90" dirty="0">
                <a:latin typeface="Trebuchet MS"/>
                <a:cs typeface="Trebuchet MS"/>
              </a:rPr>
              <a:t>t</a:t>
            </a:r>
            <a:r>
              <a:rPr sz="2000" spc="-200" dirty="0">
                <a:latin typeface="Trebuchet MS"/>
                <a:cs typeface="Trebuchet MS"/>
              </a:rPr>
              <a:t>a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45" dirty="0">
                <a:latin typeface="Trebuchet MS"/>
                <a:cs typeface="Trebuchet MS"/>
              </a:rPr>
              <a:t>r</a:t>
            </a:r>
            <a:r>
              <a:rPr sz="2000" spc="-120" dirty="0">
                <a:latin typeface="Trebuchet MS"/>
                <a:cs typeface="Trebuchet MS"/>
              </a:rPr>
              <a:t>c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95" dirty="0">
                <a:latin typeface="Trebuchet MS"/>
                <a:cs typeface="Trebuchet MS"/>
              </a:rPr>
              <a:t>n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45" dirty="0">
                <a:latin typeface="Trebuchet MS"/>
                <a:cs typeface="Trebuchet MS"/>
              </a:rPr>
              <a:t>d</a:t>
            </a:r>
            <a:r>
              <a:rPr sz="2000" spc="-80" dirty="0">
                <a:latin typeface="Trebuchet MS"/>
                <a:cs typeface="Trebuchet MS"/>
              </a:rPr>
              <a:t>i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10" dirty="0">
                <a:latin typeface="Trebuchet MS"/>
                <a:cs typeface="Trebuchet MS"/>
              </a:rPr>
              <a:t>d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140" dirty="0">
                <a:latin typeface="Trebuchet MS"/>
                <a:cs typeface="Trebuchet MS"/>
              </a:rPr>
              <a:t>i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85" dirty="0">
                <a:latin typeface="Trebuchet MS"/>
                <a:cs typeface="Trebuchet MS"/>
              </a:rPr>
              <a:t>f</a:t>
            </a:r>
            <a:r>
              <a:rPr sz="2000" spc="-265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r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95" dirty="0">
                <a:latin typeface="Trebuchet MS"/>
                <a:cs typeface="Trebuchet MS"/>
              </a:rPr>
              <a:t>e  </a:t>
            </a:r>
            <a:r>
              <a:rPr sz="2000" spc="-100" dirty="0">
                <a:latin typeface="Trebuchet MS"/>
                <a:cs typeface="Trebuchet MS"/>
              </a:rPr>
              <a:t>confronta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la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disfunzionalità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dei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comportamenti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che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adotta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1135" y="523680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84455" rIns="0" bIns="0" rtlCol="0">
            <a:spAutoFit/>
          </a:bodyPr>
          <a:lstStyle/>
          <a:p>
            <a:pPr marL="1758314" marR="1155700" indent="-619125">
              <a:lnSpc>
                <a:spcPts val="2590"/>
              </a:lnSpc>
              <a:spcBef>
                <a:spcPts val="665"/>
              </a:spcBef>
            </a:pPr>
            <a:r>
              <a:rPr spc="280" dirty="0"/>
              <a:t>TECNICHE</a:t>
            </a:r>
            <a:r>
              <a:rPr spc="35" dirty="0"/>
              <a:t> </a:t>
            </a:r>
            <a:r>
              <a:rPr spc="220" dirty="0"/>
              <a:t>TERAPEUTICHE</a:t>
            </a:r>
            <a:r>
              <a:rPr spc="340" dirty="0"/>
              <a:t> </a:t>
            </a:r>
            <a:r>
              <a:rPr spc="-90" dirty="0"/>
              <a:t>E</a:t>
            </a:r>
            <a:r>
              <a:rPr spc="340" dirty="0"/>
              <a:t> </a:t>
            </a:r>
            <a:r>
              <a:rPr spc="290" dirty="0"/>
              <a:t>LORO </a:t>
            </a:r>
            <a:r>
              <a:rPr spc="-705" dirty="0"/>
              <a:t> </a:t>
            </a:r>
            <a:r>
              <a:rPr spc="315" dirty="0"/>
              <a:t>ORDINE</a:t>
            </a:r>
            <a:r>
              <a:rPr spc="325" dirty="0"/>
              <a:t> </a:t>
            </a:r>
            <a:r>
              <a:rPr spc="225" dirty="0"/>
              <a:t>DI</a:t>
            </a:r>
            <a:r>
              <a:rPr spc="90" dirty="0"/>
              <a:t> </a:t>
            </a:r>
            <a:r>
              <a:rPr spc="290" dirty="0"/>
              <a:t>APPLICAZIONE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3299" y="2019300"/>
            <a:ext cx="8588375" cy="3378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715" indent="-4572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69265" algn="l"/>
                <a:tab pos="469900" algn="l"/>
                <a:tab pos="1638300" algn="l"/>
                <a:tab pos="3121660" algn="l"/>
                <a:tab pos="4019550" algn="l"/>
                <a:tab pos="6638290" algn="l"/>
              </a:tabLst>
            </a:pPr>
            <a:r>
              <a:rPr sz="2000" b="1" u="sng" spc="-5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Tecniche	</a:t>
            </a:r>
            <a:r>
              <a:rPr sz="2000" b="1" u="sng" spc="-3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Relazionali:</a:t>
            </a:r>
            <a:r>
              <a:rPr sz="2000" b="1" spc="-30" dirty="0">
                <a:latin typeface="Trebuchet MS"/>
                <a:cs typeface="Trebuchet MS"/>
              </a:rPr>
              <a:t>	</a:t>
            </a:r>
            <a:r>
              <a:rPr sz="2000" spc="-114" dirty="0">
                <a:latin typeface="Trebuchet MS"/>
                <a:cs typeface="Trebuchet MS"/>
              </a:rPr>
              <a:t>Limited	</a:t>
            </a:r>
            <a:r>
              <a:rPr sz="2000" spc="-125" dirty="0">
                <a:latin typeface="Trebuchet MS"/>
                <a:cs typeface="Trebuchet MS"/>
              </a:rPr>
              <a:t>Reparenting;</a:t>
            </a:r>
            <a:r>
              <a:rPr sz="2000" spc="254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Confronto	</a:t>
            </a:r>
            <a:r>
              <a:rPr sz="2000" spc="-130" dirty="0">
                <a:latin typeface="Trebuchet MS"/>
                <a:cs typeface="Trebuchet MS"/>
              </a:rPr>
              <a:t>Empatico;</a:t>
            </a:r>
            <a:r>
              <a:rPr sz="2000" spc="17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mettere </a:t>
            </a:r>
            <a:r>
              <a:rPr sz="2000" spc="-585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limiti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rebuchet MS"/>
              <a:buAutoNum type="arabicPeriod"/>
            </a:pPr>
            <a:endParaRPr sz="205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b="1" u="sng" spc="-5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Tecniche</a:t>
            </a:r>
            <a:r>
              <a:rPr sz="2000" b="1" u="sng" spc="-5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b="1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Cognitive:</a:t>
            </a:r>
            <a:r>
              <a:rPr sz="2000" b="1" spc="-55" dirty="0">
                <a:latin typeface="Trebuchet MS"/>
                <a:cs typeface="Trebuchet MS"/>
              </a:rPr>
              <a:t> </a:t>
            </a:r>
            <a:r>
              <a:rPr sz="2000" spc="-50" dirty="0">
                <a:latin typeface="Trebuchet MS"/>
                <a:cs typeface="Trebuchet MS"/>
              </a:rPr>
              <a:t>Dialogo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Socratico;</a:t>
            </a:r>
            <a:r>
              <a:rPr sz="2000" spc="-24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Riformulazione;</a:t>
            </a:r>
            <a:r>
              <a:rPr sz="2000" spc="-25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Flash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30" dirty="0">
                <a:latin typeface="Trebuchet MS"/>
                <a:cs typeface="Trebuchet MS"/>
              </a:rPr>
              <a:t>Card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Font typeface="Trebuchet MS"/>
              <a:buAutoNum type="arabicPeriod"/>
            </a:pPr>
            <a:endParaRPr sz="23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rebuchet MS"/>
              <a:buAutoNum type="arabicPeriod"/>
            </a:pPr>
            <a:endParaRPr sz="180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b="1" u="sng" spc="-5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Tecniche</a:t>
            </a:r>
            <a:r>
              <a:rPr sz="2000" b="1" u="sng" spc="-5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b="1" u="sng" spc="-3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Esperienziali:</a:t>
            </a:r>
            <a:r>
              <a:rPr sz="2000" b="1" spc="-5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Lavoro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con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le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sedie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Imagery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Rescripting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Font typeface="Trebuchet MS"/>
              <a:buAutoNum type="arabicPeriod"/>
            </a:pPr>
            <a:endParaRPr sz="23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rebuchet MS"/>
              <a:buAutoNum type="arabicPeriod"/>
            </a:pPr>
            <a:endParaRPr sz="1800">
              <a:latin typeface="Trebuchet MS"/>
              <a:cs typeface="Trebuchet MS"/>
            </a:endParaRPr>
          </a:p>
          <a:p>
            <a:pPr marL="469900" marR="508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  <a:tab pos="1640205" algn="l"/>
                <a:tab pos="3990975" algn="l"/>
                <a:tab pos="4920615" algn="l"/>
                <a:tab pos="5361305" algn="l"/>
                <a:tab pos="6246495" algn="l"/>
              </a:tabLst>
            </a:pPr>
            <a:r>
              <a:rPr sz="2000" b="1" u="sng" spc="-5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Tecniche	</a:t>
            </a:r>
            <a:r>
              <a:rPr sz="2000" b="1" u="sng" spc="3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Comportamentali:</a:t>
            </a:r>
            <a:r>
              <a:rPr sz="2000" b="1" spc="30" dirty="0">
                <a:latin typeface="Trebuchet MS"/>
                <a:cs typeface="Trebuchet MS"/>
              </a:rPr>
              <a:t>	</a:t>
            </a:r>
            <a:r>
              <a:rPr sz="2000" spc="-70" dirty="0">
                <a:latin typeface="Trebuchet MS"/>
                <a:cs typeface="Trebuchet MS"/>
              </a:rPr>
              <a:t>Rottura	</a:t>
            </a:r>
            <a:r>
              <a:rPr sz="2000" spc="-120" dirty="0">
                <a:latin typeface="Trebuchet MS"/>
                <a:cs typeface="Trebuchet MS"/>
              </a:rPr>
              <a:t>dei	</a:t>
            </a:r>
            <a:r>
              <a:rPr sz="2000" spc="-114" dirty="0">
                <a:latin typeface="Trebuchet MS"/>
                <a:cs typeface="Trebuchet MS"/>
              </a:rPr>
              <a:t>pattern	</a:t>
            </a:r>
            <a:r>
              <a:rPr sz="2000" spc="-120" dirty="0">
                <a:latin typeface="Trebuchet MS"/>
                <a:cs typeface="Trebuchet MS"/>
              </a:rPr>
              <a:t>comportamentali;</a:t>
            </a:r>
            <a:r>
              <a:rPr sz="2000" spc="22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Skill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Training;</a:t>
            </a:r>
            <a:r>
              <a:rPr sz="2000" spc="-254" dirty="0">
                <a:latin typeface="Trebuchet MS"/>
                <a:cs typeface="Trebuchet MS"/>
              </a:rPr>
              <a:t> </a:t>
            </a:r>
            <a:r>
              <a:rPr sz="2000" spc="-55" dirty="0">
                <a:latin typeface="Trebuchet MS"/>
                <a:cs typeface="Trebuchet MS"/>
              </a:rPr>
              <a:t>Role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Play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1135" y="523680"/>
            <a:ext cx="7729855" cy="845185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207645" rIns="0" bIns="0" rtlCol="0">
            <a:spAutoFit/>
          </a:bodyPr>
          <a:lstStyle/>
          <a:p>
            <a:pPr marR="17145" algn="ctr">
              <a:lnSpc>
                <a:spcPct val="100000"/>
              </a:lnSpc>
              <a:spcBef>
                <a:spcPts val="1635"/>
              </a:spcBef>
            </a:pPr>
            <a:r>
              <a:rPr spc="95" dirty="0"/>
              <a:t>FASI</a:t>
            </a:r>
            <a:r>
              <a:rPr spc="310" dirty="0"/>
              <a:t> </a:t>
            </a:r>
            <a:r>
              <a:rPr spc="225" dirty="0"/>
              <a:t>DELLA</a:t>
            </a:r>
            <a:r>
              <a:rPr spc="15" dirty="0"/>
              <a:t> </a:t>
            </a:r>
            <a:r>
              <a:rPr spc="195" dirty="0"/>
              <a:t>TERAPIA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3299" y="2479547"/>
            <a:ext cx="8588375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spc="150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ss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35" dirty="0">
                <a:latin typeface="Trebuchet MS"/>
                <a:cs typeface="Trebuchet MS"/>
              </a:rPr>
              <a:t>ss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10" dirty="0">
                <a:latin typeface="Trebuchet MS"/>
                <a:cs typeface="Trebuchet MS"/>
              </a:rPr>
              <a:t>nt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s</a:t>
            </a:r>
            <a:r>
              <a:rPr sz="2000" spc="-114" dirty="0">
                <a:latin typeface="Trebuchet MS"/>
                <a:cs typeface="Trebuchet MS"/>
              </a:rPr>
              <a:t>upe</a:t>
            </a:r>
            <a:r>
              <a:rPr sz="2000" spc="5" dirty="0">
                <a:latin typeface="Trebuchet MS"/>
                <a:cs typeface="Trebuchet MS"/>
              </a:rPr>
              <a:t>r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25" dirty="0">
                <a:latin typeface="Trebuchet MS"/>
                <a:cs typeface="Trebuchet MS"/>
              </a:rPr>
              <a:t>m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130" dirty="0">
                <a:latin typeface="Trebuchet MS"/>
                <a:cs typeface="Trebuchet MS"/>
              </a:rPr>
              <a:t>n</a:t>
            </a:r>
            <a:r>
              <a:rPr sz="2000" spc="-100" dirty="0">
                <a:latin typeface="Trebuchet MS"/>
                <a:cs typeface="Trebuchet MS"/>
              </a:rPr>
              <a:t>t</a:t>
            </a:r>
            <a:r>
              <a:rPr sz="2000" spc="30" dirty="0">
                <a:latin typeface="Trebuchet MS"/>
                <a:cs typeface="Trebuchet MS"/>
              </a:rPr>
              <a:t>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de</a:t>
            </a:r>
            <a:r>
              <a:rPr sz="2000" spc="-75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95" dirty="0">
                <a:latin typeface="Trebuchet MS"/>
                <a:cs typeface="Trebuchet MS"/>
              </a:rPr>
              <a:t>M</a:t>
            </a:r>
            <a:r>
              <a:rPr sz="2000" spc="65" dirty="0">
                <a:latin typeface="Trebuchet MS"/>
                <a:cs typeface="Trebuchet MS"/>
              </a:rPr>
              <a:t>o</a:t>
            </a:r>
            <a:r>
              <a:rPr sz="2000" spc="-90" dirty="0">
                <a:latin typeface="Trebuchet MS"/>
                <a:cs typeface="Trebuchet MS"/>
              </a:rPr>
              <a:t>d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d</a:t>
            </a:r>
            <a:r>
              <a:rPr sz="2000" spc="-80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210" dirty="0">
                <a:latin typeface="Trebuchet MS"/>
                <a:cs typeface="Trebuchet MS"/>
              </a:rPr>
              <a:t>C</a:t>
            </a:r>
            <a:r>
              <a:rPr sz="2000" spc="25" dirty="0">
                <a:latin typeface="Trebuchet MS"/>
                <a:cs typeface="Trebuchet MS"/>
              </a:rPr>
              <a:t>o</a:t>
            </a:r>
            <a:r>
              <a:rPr sz="2000" spc="-165" dirty="0">
                <a:latin typeface="Trebuchet MS"/>
                <a:cs typeface="Trebuchet MS"/>
              </a:rPr>
              <a:t>p</a:t>
            </a:r>
            <a:r>
              <a:rPr sz="2000" spc="-90" dirty="0">
                <a:latin typeface="Trebuchet MS"/>
                <a:cs typeface="Trebuchet MS"/>
              </a:rPr>
              <a:t>i</a:t>
            </a:r>
            <a:r>
              <a:rPr sz="2000" spc="-125" dirty="0">
                <a:latin typeface="Trebuchet MS"/>
                <a:cs typeface="Trebuchet MS"/>
              </a:rPr>
              <a:t>ng</a:t>
            </a:r>
            <a:endParaRPr sz="20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rebuchet MS"/>
              <a:buAutoNum type="arabicPeriod"/>
            </a:pPr>
            <a:endParaRPr sz="2050" dirty="0">
              <a:latin typeface="Trebuchet MS"/>
              <a:cs typeface="Trebuchet MS"/>
            </a:endParaRPr>
          </a:p>
          <a:p>
            <a:pPr marL="469900" marR="508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spc="-100" dirty="0">
                <a:latin typeface="Trebuchet MS"/>
                <a:cs typeface="Trebuchet MS"/>
              </a:rPr>
              <a:t>Bandire</a:t>
            </a:r>
            <a:r>
              <a:rPr sz="2000" spc="17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165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</a:t>
            </a:r>
            <a:r>
              <a:rPr sz="2000" spc="17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Genitore</a:t>
            </a:r>
            <a:r>
              <a:rPr sz="2000" spc="17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Disfunzionale</a:t>
            </a:r>
            <a:r>
              <a:rPr sz="2000" spc="17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17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realizzare</a:t>
            </a:r>
            <a:r>
              <a:rPr sz="2000" spc="17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16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Reparenting</a:t>
            </a:r>
            <a:r>
              <a:rPr sz="2000" spc="16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spc="170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Bambino</a:t>
            </a:r>
            <a:endParaRPr sz="20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rebuchet MS"/>
              <a:buAutoNum type="arabicPeriod"/>
            </a:pPr>
            <a:endParaRPr sz="2050" dirty="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spc="-95" dirty="0">
                <a:latin typeface="Trebuchet MS"/>
                <a:cs typeface="Trebuchet MS"/>
              </a:rPr>
              <a:t>Sviluppo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del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</a:t>
            </a:r>
            <a:r>
              <a:rPr sz="2000" spc="-250" dirty="0">
                <a:latin typeface="Trebuchet MS"/>
                <a:cs typeface="Trebuchet MS"/>
              </a:rPr>
              <a:t> </a:t>
            </a:r>
            <a:r>
              <a:rPr sz="2000" spc="-50" dirty="0">
                <a:latin typeface="Trebuchet MS"/>
                <a:cs typeface="Trebuchet MS"/>
              </a:rPr>
              <a:t>Adulto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Sano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sua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integrazione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con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Mode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Bambino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0BCABB51-BB3E-4F35-8BA0-826F9739E52B}"/>
              </a:ext>
            </a:extLst>
          </p:cNvPr>
          <p:cNvSpPr txBox="1"/>
          <p:nvPr/>
        </p:nvSpPr>
        <p:spPr>
          <a:xfrm>
            <a:off x="1676400" y="5334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latin typeface="Trebuchet MS" panose="020B0603020202020204" pitchFamily="34" charset="0"/>
              </a:rPr>
              <a:t>LA RELAZIONE CON I MODE DI COPING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81790B2C-246F-4A99-A378-B9F3286C6803}"/>
              </a:ext>
            </a:extLst>
          </p:cNvPr>
          <p:cNvSpPr/>
          <p:nvPr/>
        </p:nvSpPr>
        <p:spPr>
          <a:xfrm>
            <a:off x="1524000" y="533400"/>
            <a:ext cx="9296400" cy="7078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67EA1EB2-029E-4568-8DF6-D0175DD52999}"/>
              </a:ext>
            </a:extLst>
          </p:cNvPr>
          <p:cNvSpPr/>
          <p:nvPr/>
        </p:nvSpPr>
        <p:spPr>
          <a:xfrm>
            <a:off x="838200" y="2721114"/>
            <a:ext cx="1066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dirty="0">
                <a:hlinkClick r:id="rId2"/>
              </a:rPr>
              <a:t>https://www.youtube.com/watch?v=1x3riLnaBy4</a:t>
            </a:r>
            <a:r>
              <a:rPr lang="it-IT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6304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6615</Words>
  <Application>Microsoft Office PowerPoint</Application>
  <PresentationFormat>Widescreen</PresentationFormat>
  <Paragraphs>436</Paragraphs>
  <Slides>56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56</vt:i4>
      </vt:variant>
    </vt:vector>
  </HeadingPairs>
  <TitlesOfParts>
    <vt:vector size="61" baseType="lpstr">
      <vt:lpstr>Calibri</vt:lpstr>
      <vt:lpstr>Trebuchet MS</vt:lpstr>
      <vt:lpstr>Verdana</vt:lpstr>
      <vt:lpstr>Wingdings</vt:lpstr>
      <vt:lpstr>Office Theme</vt:lpstr>
      <vt:lpstr>Presentazione standard di PowerPoint</vt:lpstr>
      <vt:lpstr>LA TERAPIA</vt:lpstr>
      <vt:lpstr>LIMITED REPARENTING</vt:lpstr>
      <vt:lpstr>LIMITED REPARENTING</vt:lpstr>
      <vt:lpstr>LIMITED REPARENTING</vt:lpstr>
      <vt:lpstr>IL CONFRONTO EMPATICO</vt:lpstr>
      <vt:lpstr>TECNICHE TERAPEUTICHE E LORO  ORDINE DI APPLICAZIONE</vt:lpstr>
      <vt:lpstr>FASI DELLA TERAPIA</vt:lpstr>
      <vt:lpstr>Presentazione standard di PowerPoint</vt:lpstr>
      <vt:lpstr>SUPERARE I MODE DI COPING</vt:lpstr>
      <vt:lpstr>BYPASS DIRETTO DEI MODE DI COPING</vt:lpstr>
      <vt:lpstr>BYPASS INDIRETTO DEI MODE DI COPING</vt:lpstr>
      <vt:lpstr>BYPASS INDIRETTO DEI MODE DI COPING</vt:lpstr>
      <vt:lpstr>IL LAVORO CON LE SEDIE CON I MODE DI  COPING</vt:lpstr>
      <vt:lpstr>IL LAVORO CON LE SEDIE CON I MODE DI  COPING</vt:lpstr>
      <vt:lpstr>Presentazione standard di PowerPoint</vt:lpstr>
      <vt:lpstr>BYPASSARE I MODE DI COPING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ATTENZIONE A COME PUÒ O NON PUÒ  AVVENIRE IL BYPASS</vt:lpstr>
      <vt:lpstr>IL LAVORO CON LE SEDIE CON IL MODE  GENITORE DISFUNZIONALE</vt:lpstr>
      <vt:lpstr>IL LAVORO CON LE SEDIE CON IL MODE  GENITORE DISFUNZIONALE</vt:lpstr>
      <vt:lpstr>IL LAVORO CON LE SEDIE CON IL MODE  GENITORE DISFUNZIONALE</vt:lpstr>
      <vt:lpstr>IL LAVORO CON LE SEDIE CON IL MODE  GENITORE DISFUNZIONALE</vt:lpstr>
      <vt:lpstr>IL LAVORO CON LE SEDIE CON IL MODE  GENITORE DISFUNZIONALE</vt:lpstr>
      <vt:lpstr>Presentazione standard di PowerPoint</vt:lpstr>
      <vt:lpstr>IL REPARENTING DEL BAMBINO VULNERABILE  CHE NON RIESCE A CONNETTERSI</vt:lpstr>
      <vt:lpstr>AVERE CURA DEL BAMBINO ARRABBIATO</vt:lpstr>
      <vt:lpstr>AVERE CURA DEL BAMBINO ARRABBIATO</vt:lpstr>
      <vt:lpstr>IL LAVORO TRA LE SEDUTE</vt:lpstr>
      <vt:lpstr>IL LIMITED REPARENTING EXTRA</vt:lpstr>
      <vt:lpstr>IMAGERY RESCRIPTING</vt:lpstr>
      <vt:lpstr>IMAGERY RESCRIPTING</vt:lpstr>
      <vt:lpstr>ESEMPLIFICAZIONE CLINICA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L’EMERGERE DELL’ADULTO SANO  E IL SUO USO IN TERAPIA</vt:lpstr>
      <vt:lpstr>Presentazione standard di PowerPoint</vt:lpstr>
      <vt:lpstr>«Ogni cambiamento è un miracolo da contemplare» (Henry David Thoreau)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lunabriganti</dc:creator>
  <cp:lastModifiedBy>Briganti Luna</cp:lastModifiedBy>
  <cp:revision>3</cp:revision>
  <dcterms:created xsi:type="dcterms:W3CDTF">2023-03-29T22:29:51Z</dcterms:created>
  <dcterms:modified xsi:type="dcterms:W3CDTF">2024-02-20T14:45:25Z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2022-01-17T00:00:00Z</vt:filetime>
  </property>
  <property fmtid="{D5CDD505-2E9C-101B-9397-08002B2CF9AE}" pid="3" name="LastSaved">
    <vt:filetime>2023-03-29T00:00:00Z</vt:filetime>
  </property>
</Properties>
</file>